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12" r:id="rId5"/>
    <p:sldMasterId id="2147483713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</p:sldIdLst>
  <p:sldSz cy="5143500" cx="9144000"/>
  <p:notesSz cx="6858000" cy="9144000"/>
  <p:embeddedFontLst>
    <p:embeddedFont>
      <p:font typeface="Lexend SemiBold"/>
      <p:regular r:id="rId21"/>
      <p:bold r:id="rId22"/>
    </p:embeddedFont>
    <p:embeddedFont>
      <p:font typeface="Lexend Light"/>
      <p:regular r:id="rId23"/>
      <p:bold r:id="rId24"/>
    </p:embeddedFont>
    <p:embeddedFont>
      <p:font typeface="Lexend"/>
      <p:regular r:id="rId25"/>
      <p:bold r:id="rId26"/>
    </p:embeddedFont>
    <p:embeddedFont>
      <p:font typeface="Lexend ExtraLight"/>
      <p:regular r:id="rId27"/>
      <p:bold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277BD7F-178D-493C-A7CB-3B3EAB7C454E}">
  <a:tblStyle styleId="{2277BD7F-178D-493C-A7CB-3B3EAB7C454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20" Type="http://schemas.openxmlformats.org/officeDocument/2006/relationships/slide" Target="slides/slide13.xml"/><Relationship Id="rId22" Type="http://schemas.openxmlformats.org/officeDocument/2006/relationships/font" Target="fonts/LexendSemiBold-bold.fntdata"/><Relationship Id="rId21" Type="http://schemas.openxmlformats.org/officeDocument/2006/relationships/font" Target="fonts/LexendSemiBold-regular.fntdata"/><Relationship Id="rId24" Type="http://schemas.openxmlformats.org/officeDocument/2006/relationships/font" Target="fonts/LexendLight-bold.fntdata"/><Relationship Id="rId23" Type="http://schemas.openxmlformats.org/officeDocument/2006/relationships/font" Target="fonts/LexendLight-regular.fntdata"/><Relationship Id="rId26" Type="http://schemas.openxmlformats.org/officeDocument/2006/relationships/font" Target="fonts/Lexend-bold.fntdata"/><Relationship Id="rId25" Type="http://schemas.openxmlformats.org/officeDocument/2006/relationships/font" Target="fonts/Lexend-regular.fntdata"/><Relationship Id="rId28" Type="http://schemas.openxmlformats.org/officeDocument/2006/relationships/font" Target="fonts/LexendExtraLight-bold.fntdata"/><Relationship Id="rId27" Type="http://schemas.openxmlformats.org/officeDocument/2006/relationships/font" Target="fonts/LexendExtraLight-regular.fntdata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341a6c8d76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341a6c8d76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3420ffd7115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3420ffd7115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3420ffd7115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3420ffd7115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341a6c8d76b_0_6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9" name="Google Shape;539;g341a6c8d76b_0_6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3420ffd7115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" name="Google Shape;546;g3420ffd7115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3420ffd7115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3420ffd7115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3420ffd7115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3420ffd7115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3420ffd7115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3420ffd7115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3420ffd7115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3420ffd7115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3422d4c682f_1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3422d4c682f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3420ffd7115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3420ffd7115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341a6c8d76b_0_3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341a6c8d76b_0_3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3420ffd7115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3420ffd7115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_4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6" name="Google Shape;56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_HEADER_1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0" name="Google Shape;60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_AND_BODY_1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23850" lvl="1" marL="9144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1150" lvl="3" marL="18288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/>
        </p:txBody>
      </p:sp>
      <p:sp>
        <p:nvSpPr>
          <p:cNvPr id="64" name="Google Shape;64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TITLE_AND_TWO_COLUMNS_1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8" name="Google Shape;68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9" name="Google Shape;69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_ONLY_1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_1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5" name="Google Shape;75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6" name="Google Shape;76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_1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79" name="Google Shape;79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_1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2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3" name="Google Shape;83;p2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4" name="Google Shape;84;p2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23850" lvl="1" marL="9144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1150" lvl="3" marL="18288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/>
        </p:txBody>
      </p:sp>
      <p:sp>
        <p:nvSpPr>
          <p:cNvPr id="85" name="Google Shape;85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_1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1pPr>
          </a:lstStyle>
          <a:p/>
        </p:txBody>
      </p:sp>
      <p:sp>
        <p:nvSpPr>
          <p:cNvPr id="88" name="Google Shape;88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1" name="Google Shape;91;p2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6550" lvl="0" marL="457200" algn="ctr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23850" lvl="1" marL="914400" algn="ctr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1150" lvl="3" marL="182880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indent="-304800" lvl="4" marL="22860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2100" lvl="6" marL="3200400" algn="ctr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85750" lvl="7" marL="3657600" algn="ctr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79400" lvl="8" marL="4114800" algn="ctr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/>
        </p:txBody>
      </p:sp>
      <p:sp>
        <p:nvSpPr>
          <p:cNvPr id="92" name="Google Shape;92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_1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CUSTOM_7_1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5"/>
          <p:cNvSpPr txBox="1"/>
          <p:nvPr>
            <p:ph type="title"/>
          </p:nvPr>
        </p:nvSpPr>
        <p:spPr>
          <a:xfrm>
            <a:off x="677325" y="1832775"/>
            <a:ext cx="3217200" cy="148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8" name="Google Shape;98;p25"/>
          <p:cNvSpPr txBox="1"/>
          <p:nvPr>
            <p:ph idx="1" type="subTitle"/>
          </p:nvPr>
        </p:nvSpPr>
        <p:spPr>
          <a:xfrm>
            <a:off x="4406650" y="39375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99" name="Google Shape;99;p25"/>
          <p:cNvSpPr txBox="1"/>
          <p:nvPr>
            <p:ph idx="2" type="subTitle"/>
          </p:nvPr>
        </p:nvSpPr>
        <p:spPr>
          <a:xfrm>
            <a:off x="4406650" y="115170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00" name="Google Shape;100;p25"/>
          <p:cNvSpPr txBox="1"/>
          <p:nvPr>
            <p:ph idx="3" type="subTitle"/>
          </p:nvPr>
        </p:nvSpPr>
        <p:spPr>
          <a:xfrm>
            <a:off x="4406650" y="342557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01" name="Google Shape;101;p25"/>
          <p:cNvSpPr txBox="1"/>
          <p:nvPr>
            <p:ph idx="4" type="subTitle"/>
          </p:nvPr>
        </p:nvSpPr>
        <p:spPr>
          <a:xfrm>
            <a:off x="4406650" y="190966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02" name="Google Shape;102;p25"/>
          <p:cNvSpPr txBox="1"/>
          <p:nvPr>
            <p:ph idx="5" type="subTitle"/>
          </p:nvPr>
        </p:nvSpPr>
        <p:spPr>
          <a:xfrm>
            <a:off x="4406650" y="418352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03" name="Google Shape;103;p25"/>
          <p:cNvSpPr txBox="1"/>
          <p:nvPr>
            <p:ph idx="6" type="subTitle"/>
          </p:nvPr>
        </p:nvSpPr>
        <p:spPr>
          <a:xfrm>
            <a:off x="4406650" y="266761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CUSTOM_8_1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26"/>
          <p:cNvSpPr txBox="1"/>
          <p:nvPr>
            <p:ph idx="1" type="body"/>
          </p:nvPr>
        </p:nvSpPr>
        <p:spPr>
          <a:xfrm>
            <a:off x="311700" y="1152475"/>
            <a:ext cx="4473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23850" lvl="1" marL="9144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1150" lvl="3" marL="18288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/>
        </p:txBody>
      </p:sp>
      <p:sp>
        <p:nvSpPr>
          <p:cNvPr id="107" name="Google Shape;107;p26"/>
          <p:cNvSpPr/>
          <p:nvPr>
            <p:ph idx="2" type="pic"/>
          </p:nvPr>
        </p:nvSpPr>
        <p:spPr>
          <a:xfrm>
            <a:off x="4992024" y="1152775"/>
            <a:ext cx="3840300" cy="3416400"/>
          </a:xfrm>
          <a:prstGeom prst="rect">
            <a:avLst/>
          </a:prstGeom>
          <a:noFill/>
          <a:ln>
            <a:noFill/>
          </a:ln>
        </p:spPr>
      </p:sp>
      <p:sp>
        <p:nvSpPr>
          <p:cNvPr id="108" name="Google Shape;108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CUSTOM_1_2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1" name="Google Shape;111;p27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12" name="Google Shape;112;p27"/>
          <p:cNvSpPr txBox="1"/>
          <p:nvPr>
            <p:ph idx="1" type="body"/>
          </p:nvPr>
        </p:nvSpPr>
        <p:spPr>
          <a:xfrm>
            <a:off x="48315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23850" lvl="1" marL="9144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1150" lvl="3" marL="18288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/>
        </p:txBody>
      </p:sp>
      <p:sp>
        <p:nvSpPr>
          <p:cNvPr id="113" name="Google Shape;113;p27"/>
          <p:cNvSpPr txBox="1"/>
          <p:nvPr>
            <p:ph idx="2" type="body"/>
          </p:nvPr>
        </p:nvSpPr>
        <p:spPr>
          <a:xfrm>
            <a:off x="504800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23850" lvl="1" marL="9144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1150" lvl="3" marL="18288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/>
        </p:txBody>
      </p:sp>
      <p:sp>
        <p:nvSpPr>
          <p:cNvPr id="114" name="Google Shape;114;p27"/>
          <p:cNvSpPr txBox="1"/>
          <p:nvPr>
            <p:ph idx="3" type="subTitle"/>
          </p:nvPr>
        </p:nvSpPr>
        <p:spPr>
          <a:xfrm>
            <a:off x="48315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15" name="Google Shape;115;p27"/>
          <p:cNvSpPr txBox="1"/>
          <p:nvPr>
            <p:ph idx="4" type="subTitle"/>
          </p:nvPr>
        </p:nvSpPr>
        <p:spPr>
          <a:xfrm>
            <a:off x="504800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CUSTOM_2_2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8" name="Google Shape;118;p28"/>
          <p:cNvSpPr txBox="1"/>
          <p:nvPr>
            <p:ph idx="1" type="body"/>
          </p:nvPr>
        </p:nvSpPr>
        <p:spPr>
          <a:xfrm>
            <a:off x="4831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23850" lvl="1" marL="9144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1150" lvl="3" marL="18288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/>
        </p:txBody>
      </p:sp>
      <p:sp>
        <p:nvSpPr>
          <p:cNvPr id="119" name="Google Shape;119;p28"/>
          <p:cNvSpPr txBox="1"/>
          <p:nvPr>
            <p:ph idx="2" type="body"/>
          </p:nvPr>
        </p:nvSpPr>
        <p:spPr>
          <a:xfrm>
            <a:off x="334772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23850" lvl="1" marL="9144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1150" lvl="3" marL="18288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/>
        </p:txBody>
      </p:sp>
      <p:sp>
        <p:nvSpPr>
          <p:cNvPr id="120" name="Google Shape;120;p28"/>
          <p:cNvSpPr txBox="1"/>
          <p:nvPr>
            <p:ph idx="3" type="body"/>
          </p:nvPr>
        </p:nvSpPr>
        <p:spPr>
          <a:xfrm>
            <a:off x="62122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23850" lvl="1" marL="9144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1150" lvl="3" marL="18288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/>
        </p:txBody>
      </p:sp>
      <p:sp>
        <p:nvSpPr>
          <p:cNvPr id="121" name="Google Shape;121;p28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22" name="Google Shape;122;p28"/>
          <p:cNvSpPr txBox="1"/>
          <p:nvPr>
            <p:ph idx="4" type="subTitle"/>
          </p:nvPr>
        </p:nvSpPr>
        <p:spPr>
          <a:xfrm>
            <a:off x="4831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23" name="Google Shape;123;p28"/>
          <p:cNvSpPr txBox="1"/>
          <p:nvPr>
            <p:ph idx="5" type="subTitle"/>
          </p:nvPr>
        </p:nvSpPr>
        <p:spPr>
          <a:xfrm>
            <a:off x="334772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24" name="Google Shape;124;p28"/>
          <p:cNvSpPr txBox="1"/>
          <p:nvPr>
            <p:ph idx="6" type="subTitle"/>
          </p:nvPr>
        </p:nvSpPr>
        <p:spPr>
          <a:xfrm>
            <a:off x="62122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CUSTOM_3_1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7" name="Google Shape;127;p29"/>
          <p:cNvSpPr txBox="1"/>
          <p:nvPr>
            <p:ph idx="1" type="body"/>
          </p:nvPr>
        </p:nvSpPr>
        <p:spPr>
          <a:xfrm>
            <a:off x="366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23850" lvl="1" marL="9144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1150" lvl="3" marL="18288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/>
        </p:txBody>
      </p:sp>
      <p:sp>
        <p:nvSpPr>
          <p:cNvPr id="128" name="Google Shape;128;p29"/>
          <p:cNvSpPr txBox="1"/>
          <p:nvPr>
            <p:ph idx="2" type="body"/>
          </p:nvPr>
        </p:nvSpPr>
        <p:spPr>
          <a:xfrm>
            <a:off x="4938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23850" lvl="1" marL="9144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1150" lvl="3" marL="18288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/>
        </p:txBody>
      </p:sp>
      <p:sp>
        <p:nvSpPr>
          <p:cNvPr id="129" name="Google Shape;129;p29"/>
          <p:cNvSpPr txBox="1"/>
          <p:nvPr>
            <p:ph idx="3" type="body"/>
          </p:nvPr>
        </p:nvSpPr>
        <p:spPr>
          <a:xfrm>
            <a:off x="366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23850" lvl="1" marL="9144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1150" lvl="3" marL="18288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/>
        </p:txBody>
      </p:sp>
      <p:sp>
        <p:nvSpPr>
          <p:cNvPr id="130" name="Google Shape;130;p29"/>
          <p:cNvSpPr txBox="1"/>
          <p:nvPr>
            <p:ph idx="4" type="body"/>
          </p:nvPr>
        </p:nvSpPr>
        <p:spPr>
          <a:xfrm>
            <a:off x="4938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23850" lvl="1" marL="9144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1150" lvl="3" marL="18288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/>
        </p:txBody>
      </p:sp>
      <p:sp>
        <p:nvSpPr>
          <p:cNvPr id="131" name="Google Shape;131;p29"/>
          <p:cNvSpPr txBox="1"/>
          <p:nvPr>
            <p:ph type="title"/>
          </p:nvPr>
        </p:nvSpPr>
        <p:spPr>
          <a:xfrm>
            <a:off x="366750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32" name="Google Shape;132;p29"/>
          <p:cNvSpPr txBox="1"/>
          <p:nvPr>
            <p:ph idx="5" type="subTitle"/>
          </p:nvPr>
        </p:nvSpPr>
        <p:spPr>
          <a:xfrm>
            <a:off x="366763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33" name="Google Shape;133;p29"/>
          <p:cNvSpPr txBox="1"/>
          <p:nvPr>
            <p:ph idx="6" type="subTitle"/>
          </p:nvPr>
        </p:nvSpPr>
        <p:spPr>
          <a:xfrm>
            <a:off x="4938738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34" name="Google Shape;134;p29"/>
          <p:cNvSpPr txBox="1"/>
          <p:nvPr>
            <p:ph idx="7" type="subTitle"/>
          </p:nvPr>
        </p:nvSpPr>
        <p:spPr>
          <a:xfrm>
            <a:off x="4938761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35" name="Google Shape;135;p29"/>
          <p:cNvSpPr txBox="1"/>
          <p:nvPr>
            <p:ph idx="8" type="subTitle"/>
          </p:nvPr>
        </p:nvSpPr>
        <p:spPr>
          <a:xfrm>
            <a:off x="366750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TITLE_ONLY_1_1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9" name="Google Shape;139;p30"/>
          <p:cNvSpPr/>
          <p:nvPr>
            <p:ph idx="2" type="pic"/>
          </p:nvPr>
        </p:nvSpPr>
        <p:spPr>
          <a:xfrm>
            <a:off x="311700" y="1170425"/>
            <a:ext cx="8520600" cy="3492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CUSTOM_4_1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1"/>
          <p:cNvSpPr txBox="1"/>
          <p:nvPr>
            <p:ph idx="1" type="body"/>
          </p:nvPr>
        </p:nvSpPr>
        <p:spPr>
          <a:xfrm>
            <a:off x="311700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42" name="Google Shape;142;p31"/>
          <p:cNvSpPr/>
          <p:nvPr>
            <p:ph idx="2" type="pic"/>
          </p:nvPr>
        </p:nvSpPr>
        <p:spPr>
          <a:xfrm>
            <a:off x="48048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143" name="Google Shape;143;p31"/>
          <p:cNvSpPr/>
          <p:nvPr>
            <p:ph idx="3" type="pic"/>
          </p:nvPr>
        </p:nvSpPr>
        <p:spPr>
          <a:xfrm>
            <a:off x="3117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144" name="Google Shape;144;p31"/>
          <p:cNvSpPr txBox="1"/>
          <p:nvPr>
            <p:ph idx="4" type="body"/>
          </p:nvPr>
        </p:nvSpPr>
        <p:spPr>
          <a:xfrm>
            <a:off x="4804825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45" name="Google Shape;145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6" name="Google Shape;146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7" name="Google Shape;147;p31"/>
          <p:cNvSpPr txBox="1"/>
          <p:nvPr>
            <p:ph idx="5" type="subTitle"/>
          </p:nvPr>
        </p:nvSpPr>
        <p:spPr>
          <a:xfrm>
            <a:off x="3117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48" name="Google Shape;148;p31"/>
          <p:cNvSpPr txBox="1"/>
          <p:nvPr>
            <p:ph idx="6" type="subTitle"/>
          </p:nvPr>
        </p:nvSpPr>
        <p:spPr>
          <a:xfrm>
            <a:off x="48048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CUSTOM_4_1_1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2"/>
          <p:cNvSpPr txBox="1"/>
          <p:nvPr>
            <p:ph idx="1" type="body"/>
          </p:nvPr>
        </p:nvSpPr>
        <p:spPr>
          <a:xfrm>
            <a:off x="31170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51" name="Google Shape;151;p32"/>
          <p:cNvSpPr/>
          <p:nvPr>
            <p:ph idx="2" type="pic"/>
          </p:nvPr>
        </p:nvSpPr>
        <p:spPr>
          <a:xfrm>
            <a:off x="62052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152" name="Google Shape;152;p32"/>
          <p:cNvSpPr/>
          <p:nvPr>
            <p:ph idx="3" type="pic"/>
          </p:nvPr>
        </p:nvSpPr>
        <p:spPr>
          <a:xfrm>
            <a:off x="3117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153" name="Google Shape;153;p32"/>
          <p:cNvSpPr txBox="1"/>
          <p:nvPr>
            <p:ph idx="4" type="body"/>
          </p:nvPr>
        </p:nvSpPr>
        <p:spPr>
          <a:xfrm>
            <a:off x="6205225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54" name="Google Shape;154;p32"/>
          <p:cNvSpPr/>
          <p:nvPr>
            <p:ph idx="5" type="pic"/>
          </p:nvPr>
        </p:nvSpPr>
        <p:spPr>
          <a:xfrm>
            <a:off x="3255250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155" name="Google Shape;155;p32"/>
          <p:cNvSpPr txBox="1"/>
          <p:nvPr>
            <p:ph idx="6" type="body"/>
          </p:nvPr>
        </p:nvSpPr>
        <p:spPr>
          <a:xfrm>
            <a:off x="325525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56" name="Google Shape;156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7" name="Google Shape;157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8" name="Google Shape;158;p32"/>
          <p:cNvSpPr txBox="1"/>
          <p:nvPr>
            <p:ph idx="7" type="subTitle"/>
          </p:nvPr>
        </p:nvSpPr>
        <p:spPr>
          <a:xfrm>
            <a:off x="3117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59" name="Google Shape;159;p32"/>
          <p:cNvSpPr txBox="1"/>
          <p:nvPr>
            <p:ph idx="8" type="subTitle"/>
          </p:nvPr>
        </p:nvSpPr>
        <p:spPr>
          <a:xfrm>
            <a:off x="62052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60" name="Google Shape;160;p32"/>
          <p:cNvSpPr txBox="1"/>
          <p:nvPr>
            <p:ph idx="9" type="subTitle"/>
          </p:nvPr>
        </p:nvSpPr>
        <p:spPr>
          <a:xfrm>
            <a:off x="3255250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CUSTOM_5_1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3"/>
          <p:cNvSpPr/>
          <p:nvPr>
            <p:ph idx="2" type="pic"/>
          </p:nvPr>
        </p:nvSpPr>
        <p:spPr>
          <a:xfrm>
            <a:off x="311700" y="445025"/>
            <a:ext cx="8520600" cy="4218300"/>
          </a:xfrm>
          <a:prstGeom prst="rect">
            <a:avLst/>
          </a:prstGeom>
          <a:noFill/>
          <a:ln>
            <a:noFill/>
          </a:ln>
        </p:spPr>
      </p:sp>
      <p:sp>
        <p:nvSpPr>
          <p:cNvPr id="163" name="Google Shape;163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CUSTOM_6_1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6" name="Google Shape;166;p34"/>
          <p:cNvSpPr/>
          <p:nvPr>
            <p:ph idx="2" type="pic"/>
          </p:nvPr>
        </p:nvSpPr>
        <p:spPr>
          <a:xfrm>
            <a:off x="338960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67" name="Google Shape;167;p34"/>
          <p:cNvSpPr/>
          <p:nvPr>
            <p:ph idx="3" type="pic"/>
          </p:nvPr>
        </p:nvSpPr>
        <p:spPr>
          <a:xfrm>
            <a:off x="5195935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68" name="Google Shape;168;p34"/>
          <p:cNvSpPr/>
          <p:nvPr>
            <p:ph idx="4" type="pic"/>
          </p:nvPr>
        </p:nvSpPr>
        <p:spPr>
          <a:xfrm>
            <a:off x="700227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69" name="Google Shape;169;p34"/>
          <p:cNvSpPr/>
          <p:nvPr>
            <p:ph idx="5" type="pic"/>
          </p:nvPr>
        </p:nvSpPr>
        <p:spPr>
          <a:xfrm>
            <a:off x="3389588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70" name="Google Shape;170;p34"/>
          <p:cNvSpPr/>
          <p:nvPr>
            <p:ph idx="6" type="pic"/>
          </p:nvPr>
        </p:nvSpPr>
        <p:spPr>
          <a:xfrm>
            <a:off x="5195922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71" name="Google Shape;171;p34"/>
          <p:cNvSpPr/>
          <p:nvPr>
            <p:ph idx="7" type="pic"/>
          </p:nvPr>
        </p:nvSpPr>
        <p:spPr>
          <a:xfrm>
            <a:off x="7002257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34"/>
          <p:cNvSpPr txBox="1"/>
          <p:nvPr>
            <p:ph type="title"/>
          </p:nvPr>
        </p:nvSpPr>
        <p:spPr>
          <a:xfrm>
            <a:off x="351550" y="445025"/>
            <a:ext cx="2596800" cy="17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3" name="Google Shape;173;p34"/>
          <p:cNvSpPr/>
          <p:nvPr>
            <p:ph idx="8" type="pic"/>
          </p:nvPr>
        </p:nvSpPr>
        <p:spPr>
          <a:xfrm>
            <a:off x="3389588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74" name="Google Shape;174;p34"/>
          <p:cNvSpPr/>
          <p:nvPr>
            <p:ph idx="9" type="pic"/>
          </p:nvPr>
        </p:nvSpPr>
        <p:spPr>
          <a:xfrm>
            <a:off x="5195922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75" name="Google Shape;175;p34"/>
          <p:cNvSpPr/>
          <p:nvPr>
            <p:ph idx="13" type="pic"/>
          </p:nvPr>
        </p:nvSpPr>
        <p:spPr>
          <a:xfrm>
            <a:off x="7002257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5564">
          <p15:clr>
            <a:srgbClr val="E46962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duct Roadmap" type="title">
  <p:cSld name="TITLE">
    <p:bg>
      <p:bgPr>
        <a:solidFill>
          <a:schemeClr val="accent3"/>
        </a:solid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5"/>
          <p:cNvSpPr txBox="1"/>
          <p:nvPr>
            <p:ph idx="12" type="sldNum"/>
          </p:nvPr>
        </p:nvSpPr>
        <p:spPr>
          <a:xfrm>
            <a:off x="8359800" y="4851000"/>
            <a:ext cx="261300" cy="292500"/>
          </a:xfrm>
          <a:prstGeom prst="rect">
            <a:avLst/>
          </a:prstGeom>
        </p:spPr>
        <p:txBody>
          <a:bodyPr anchorCtr="0" anchor="ctr" bIns="91425" lIns="0" spcFirstLastPara="1" rIns="0" wrap="square" tIns="0">
            <a:noAutofit/>
          </a:bodyPr>
          <a:lstStyle>
            <a:lvl1pPr lvl="0" rtl="0" algn="ctr">
              <a:buNone/>
              <a:defRPr/>
            </a:lvl1pPr>
            <a:lvl2pPr lvl="1" rtl="0" algn="ctr">
              <a:buNone/>
              <a:defRPr/>
            </a:lvl2pPr>
            <a:lvl3pPr lvl="2" rtl="0" algn="ctr">
              <a:buNone/>
              <a:defRPr/>
            </a:lvl3pPr>
            <a:lvl4pPr lvl="3" rtl="0" algn="ctr">
              <a:buNone/>
              <a:defRPr/>
            </a:lvl4pPr>
            <a:lvl5pPr lvl="4" rtl="0" algn="ctr">
              <a:buNone/>
              <a:defRPr/>
            </a:lvl5pPr>
            <a:lvl6pPr lvl="5" rtl="0" algn="ctr">
              <a:buNone/>
              <a:defRPr/>
            </a:lvl6pPr>
            <a:lvl7pPr lvl="6" rtl="0" algn="ctr">
              <a:buNone/>
              <a:defRPr/>
            </a:lvl7pPr>
            <a:lvl8pPr lvl="7" rtl="0" algn="ctr">
              <a:buNone/>
              <a:defRPr/>
            </a:lvl8pPr>
            <a:lvl9pPr lvl="8" rtl="0" algn="ctr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8" name="Google Shape;178;p35"/>
          <p:cNvSpPr txBox="1"/>
          <p:nvPr>
            <p:ph type="title"/>
          </p:nvPr>
        </p:nvSpPr>
        <p:spPr>
          <a:xfrm>
            <a:off x="303700" y="355500"/>
            <a:ext cx="8421600" cy="119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>
                <a:solidFill>
                  <a:schemeClr val="dk1"/>
                </a:solidFill>
              </a:defRPr>
            </a:lvl2pPr>
            <a:lvl3pPr lvl="2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>
                <a:solidFill>
                  <a:schemeClr val="dk1"/>
                </a:solidFill>
              </a:defRPr>
            </a:lvl3pPr>
            <a:lvl4pPr lvl="3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>
                <a:solidFill>
                  <a:schemeClr val="dk1"/>
                </a:solidFill>
              </a:defRPr>
            </a:lvl4pPr>
            <a:lvl5pPr lvl="4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>
                <a:solidFill>
                  <a:schemeClr val="dk1"/>
                </a:solidFill>
              </a:defRPr>
            </a:lvl5pPr>
            <a:lvl6pPr lvl="5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>
                <a:solidFill>
                  <a:schemeClr val="dk1"/>
                </a:solidFill>
              </a:defRPr>
            </a:lvl6pPr>
            <a:lvl7pPr lvl="6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>
                <a:solidFill>
                  <a:schemeClr val="dk1"/>
                </a:solidFill>
              </a:defRPr>
            </a:lvl7pPr>
            <a:lvl8pPr lvl="7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>
                <a:solidFill>
                  <a:schemeClr val="dk1"/>
                </a:solidFill>
              </a:defRPr>
            </a:lvl8pPr>
            <a:lvl9pPr lvl="8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9" name="Google Shape;179;p35"/>
          <p:cNvSpPr txBox="1"/>
          <p:nvPr>
            <p:ph idx="1" type="subTitle"/>
          </p:nvPr>
        </p:nvSpPr>
        <p:spPr>
          <a:xfrm>
            <a:off x="333400" y="2378453"/>
            <a:ext cx="3359100" cy="94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latin typeface="Lexend"/>
                <a:ea typeface="Lexend"/>
                <a:cs typeface="Lexend"/>
                <a:sym typeface="Lexe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0" name="Google Shape;180;p35"/>
          <p:cNvSpPr txBox="1"/>
          <p:nvPr>
            <p:ph idx="2" type="body"/>
          </p:nvPr>
        </p:nvSpPr>
        <p:spPr>
          <a:xfrm>
            <a:off x="341375" y="4655800"/>
            <a:ext cx="2088300" cy="23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Lexend Light"/>
              <a:buChar char="●"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Lexend Light"/>
              <a:buChar char="○"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Lexend Light"/>
              <a:buChar char="■"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Lexend Light"/>
              <a:buChar char="●"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Lexend Light"/>
              <a:buChar char="○"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Lexend Light"/>
              <a:buChar char="■"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Lexend Light"/>
              <a:buChar char="●"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Lexend Light"/>
              <a:buChar char="○"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Lexend Light"/>
              <a:buChar char="■"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/>
        </p:txBody>
      </p:sp>
      <p:sp>
        <p:nvSpPr>
          <p:cNvPr id="181" name="Google Shape;181;p35"/>
          <p:cNvSpPr txBox="1"/>
          <p:nvPr>
            <p:ph idx="3" type="sldNum"/>
          </p:nvPr>
        </p:nvSpPr>
        <p:spPr>
          <a:xfrm>
            <a:off x="8359800" y="4851000"/>
            <a:ext cx="261300" cy="292500"/>
          </a:xfrm>
          <a:prstGeom prst="rect">
            <a:avLst/>
          </a:prstGeom>
          <a:noFill/>
        </p:spPr>
        <p:txBody>
          <a:bodyPr anchorCtr="0" anchor="ctr" bIns="91425" lIns="0" spcFirstLastPara="1" rIns="0" wrap="square" tIns="0">
            <a:noAutofit/>
          </a:bodyPr>
          <a:lstStyle>
            <a:lvl1pPr lvl="0" rtl="0" algn="ctr">
              <a:buNone/>
              <a:defRPr>
                <a:solidFill>
                  <a:schemeClr val="accent3"/>
                </a:solidFill>
              </a:defRPr>
            </a:lvl1pPr>
            <a:lvl2pPr lvl="1" rtl="0" algn="ctr">
              <a:buNone/>
              <a:defRPr>
                <a:solidFill>
                  <a:schemeClr val="accent3"/>
                </a:solidFill>
              </a:defRPr>
            </a:lvl2pPr>
            <a:lvl3pPr lvl="2" rtl="0" algn="ctr">
              <a:buNone/>
              <a:defRPr>
                <a:solidFill>
                  <a:schemeClr val="accent3"/>
                </a:solidFill>
              </a:defRPr>
            </a:lvl3pPr>
            <a:lvl4pPr lvl="3" rtl="0" algn="ctr">
              <a:buNone/>
              <a:defRPr>
                <a:solidFill>
                  <a:schemeClr val="accent3"/>
                </a:solidFill>
              </a:defRPr>
            </a:lvl4pPr>
            <a:lvl5pPr lvl="4" rtl="0" algn="ctr">
              <a:buNone/>
              <a:defRPr>
                <a:solidFill>
                  <a:schemeClr val="accent3"/>
                </a:solidFill>
              </a:defRPr>
            </a:lvl5pPr>
            <a:lvl6pPr lvl="5" rtl="0" algn="ctr">
              <a:buNone/>
              <a:defRPr>
                <a:solidFill>
                  <a:schemeClr val="accent3"/>
                </a:solidFill>
              </a:defRPr>
            </a:lvl6pPr>
            <a:lvl7pPr lvl="6" rtl="0" algn="ctr">
              <a:buNone/>
              <a:defRPr>
                <a:solidFill>
                  <a:schemeClr val="accent3"/>
                </a:solidFill>
              </a:defRPr>
            </a:lvl7pPr>
            <a:lvl8pPr lvl="7" rtl="0" algn="ctr">
              <a:buNone/>
              <a:defRPr>
                <a:solidFill>
                  <a:schemeClr val="accent3"/>
                </a:solidFill>
              </a:defRPr>
            </a:lvl8pPr>
            <a:lvl9pPr lvl="8" rtl="0" algn="ctr">
              <a:buNone/>
              <a:defRPr>
                <a:solidFill>
                  <a:schemeClr val="accent3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2" name="Google Shape;182;p35"/>
          <p:cNvSpPr txBox="1"/>
          <p:nvPr>
            <p:ph idx="4" type="body"/>
          </p:nvPr>
        </p:nvSpPr>
        <p:spPr>
          <a:xfrm>
            <a:off x="2652248" y="4655800"/>
            <a:ext cx="1940700" cy="23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Lexend Light"/>
              <a:buChar char="●"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Lexend Light"/>
              <a:buChar char="○"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Lexend Light"/>
              <a:buChar char="■"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Lexend Light"/>
              <a:buChar char="●"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Lexend Light"/>
              <a:buChar char="○"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Lexend Light"/>
              <a:buChar char="■"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Lexend Light"/>
              <a:buChar char="●"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Lexend Light"/>
              <a:buChar char="○"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Lexend Light"/>
              <a:buChar char="■"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/>
        </p:txBody>
      </p:sp>
      <p:cxnSp>
        <p:nvCxnSpPr>
          <p:cNvPr id="183" name="Google Shape;183;p35"/>
          <p:cNvCxnSpPr/>
          <p:nvPr/>
        </p:nvCxnSpPr>
        <p:spPr>
          <a:xfrm>
            <a:off x="-3150" y="4448151"/>
            <a:ext cx="52323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184" name="Google Shape;184;p35"/>
          <p:cNvSpPr/>
          <p:nvPr>
            <p:ph idx="5" type="pic"/>
          </p:nvPr>
        </p:nvSpPr>
        <p:spPr>
          <a:xfrm>
            <a:off x="5229150" y="2509975"/>
            <a:ext cx="3914400" cy="2636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orient="horz" pos="837">
          <p15:clr>
            <a:srgbClr val="E46962"/>
          </p15:clr>
        </p15:guide>
        <p15:guide id="2" orient="horz" pos="1369">
          <p15:clr>
            <a:srgbClr val="E46962"/>
          </p15:clr>
        </p15:guide>
        <p15:guide id="3" orient="horz" pos="1581">
          <p15:clr>
            <a:srgbClr val="E46962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/ Content" type="blank">
  <p:cSld name="BLANK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6"/>
          <p:cNvSpPr txBox="1"/>
          <p:nvPr>
            <p:ph type="title"/>
          </p:nvPr>
        </p:nvSpPr>
        <p:spPr>
          <a:xfrm>
            <a:off x="674916" y="289225"/>
            <a:ext cx="6598800" cy="103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Light"/>
              <a:buNone/>
              <a:defRPr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Light"/>
              <a:buNone/>
              <a:defRPr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Light"/>
              <a:buNone/>
              <a:defRPr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Light"/>
              <a:buNone/>
              <a:defRPr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Light"/>
              <a:buNone/>
              <a:defRPr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Light"/>
              <a:buNone/>
              <a:defRPr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Light"/>
              <a:buNone/>
              <a:defRPr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Light"/>
              <a:buNone/>
              <a:defRPr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/>
        </p:txBody>
      </p:sp>
      <p:sp>
        <p:nvSpPr>
          <p:cNvPr id="187" name="Google Shape;187;p3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algn="r">
              <a:buNone/>
              <a:defRPr sz="13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algn="r">
              <a:buNone/>
              <a:defRPr sz="13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algn="r">
              <a:buNone/>
              <a:defRPr sz="13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algn="r">
              <a:buNone/>
              <a:defRPr sz="13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algn="r">
              <a:buNone/>
              <a:defRPr sz="13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algn="r">
              <a:buNone/>
              <a:defRPr sz="13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algn="r">
              <a:buNone/>
              <a:defRPr sz="13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algn="r">
              <a:buNone/>
              <a:defRPr sz="13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CUSTOM_26">
    <p:bg>
      <p:bgPr>
        <a:solidFill>
          <a:schemeClr val="lt2"/>
        </a:solidFill>
      </p:bgPr>
    </p:bg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7"/>
          <p:cNvSpPr txBox="1"/>
          <p:nvPr>
            <p:ph type="title"/>
          </p:nvPr>
        </p:nvSpPr>
        <p:spPr>
          <a:xfrm>
            <a:off x="104400" y="3069000"/>
            <a:ext cx="7865400" cy="207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Font typeface="Lexend"/>
              <a:buNone/>
              <a:defRPr sz="80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exend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exend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exend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exend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exend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exend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exend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exend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0" name="Google Shape;190;p37"/>
          <p:cNvSpPr/>
          <p:nvPr>
            <p:ph idx="2" type="pic"/>
          </p:nvPr>
        </p:nvSpPr>
        <p:spPr>
          <a:xfrm>
            <a:off x="248250" y="256400"/>
            <a:ext cx="8647500" cy="2463000"/>
          </a:xfrm>
          <a:prstGeom prst="rect">
            <a:avLst/>
          </a:prstGeom>
          <a:noFill/>
          <a:ln>
            <a:noFill/>
          </a:ln>
        </p:spPr>
      </p:sp>
      <p:sp>
        <p:nvSpPr>
          <p:cNvPr id="191" name="Google Shape;191;p3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algn="r">
              <a:buNone/>
              <a:defRPr sz="13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algn="r">
              <a:buNone/>
              <a:defRPr sz="13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algn="r">
              <a:buNone/>
              <a:defRPr sz="13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algn="r">
              <a:buNone/>
              <a:defRPr sz="13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algn="r">
              <a:buNone/>
              <a:defRPr sz="13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algn="r">
              <a:buNone/>
              <a:defRPr sz="13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algn="r">
              <a:buNone/>
              <a:defRPr sz="13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algn="r">
              <a:buNone/>
              <a:defRPr sz="13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3115">
          <p15:clr>
            <a:srgbClr val="E46962"/>
          </p15:clr>
        </p15:guide>
        <p15:guide id="2" orient="horz" pos="3077">
          <p15:clr>
            <a:srgbClr val="E46962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CUSTOM_25_1">
    <p:bg>
      <p:bgPr>
        <a:solidFill>
          <a:schemeClr val="accent4"/>
        </a:solidFill>
      </p:bgPr>
    </p:bg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8"/>
          <p:cNvSpPr txBox="1"/>
          <p:nvPr>
            <p:ph type="title"/>
          </p:nvPr>
        </p:nvSpPr>
        <p:spPr>
          <a:xfrm>
            <a:off x="104400" y="150125"/>
            <a:ext cx="7883400" cy="201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Lexend"/>
              <a:buNone/>
              <a:defRPr sz="80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4" name="Google Shape;194;p38"/>
          <p:cNvSpPr/>
          <p:nvPr>
            <p:ph idx="2" type="pic"/>
          </p:nvPr>
        </p:nvSpPr>
        <p:spPr>
          <a:xfrm>
            <a:off x="248250" y="2425338"/>
            <a:ext cx="8647500" cy="24630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algn="r">
              <a:buNone/>
              <a:defRPr sz="13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algn="r">
              <a:buNone/>
              <a:defRPr sz="13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algn="r">
              <a:buNone/>
              <a:defRPr sz="13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algn="r">
              <a:buNone/>
              <a:defRPr sz="13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algn="r">
              <a:buNone/>
              <a:defRPr sz="13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algn="r">
              <a:buNone/>
              <a:defRPr sz="13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algn="r">
              <a:buNone/>
              <a:defRPr sz="13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algn="r">
              <a:buNone/>
              <a:defRPr sz="13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+ Phone mockup">
  <p:cSld name="CUSTOM_26_1">
    <p:bg>
      <p:bgPr>
        <a:solidFill>
          <a:schemeClr val="accent4"/>
        </a:solidFill>
      </p:bgPr>
    </p:bg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9"/>
          <p:cNvSpPr/>
          <p:nvPr/>
        </p:nvSpPr>
        <p:spPr>
          <a:xfrm rot="-5400000">
            <a:off x="5014800" y="1016575"/>
            <a:ext cx="5145600" cy="3112800"/>
          </a:xfrm>
          <a:prstGeom prst="round2SameRect">
            <a:avLst>
              <a:gd fmla="val 0" name="adj1"/>
              <a:gd fmla="val 0" name="adj2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39"/>
          <p:cNvSpPr/>
          <p:nvPr>
            <p:ph idx="2" type="pic"/>
          </p:nvPr>
        </p:nvSpPr>
        <p:spPr>
          <a:xfrm>
            <a:off x="6819050" y="857921"/>
            <a:ext cx="1598400" cy="3413100"/>
          </a:xfrm>
          <a:prstGeom prst="roundRect">
            <a:avLst>
              <a:gd fmla="val 11038" name="adj"/>
            </a:avLst>
          </a:prstGeom>
          <a:noFill/>
          <a:ln>
            <a:noFill/>
          </a:ln>
        </p:spPr>
      </p:sp>
      <p:sp>
        <p:nvSpPr>
          <p:cNvPr id="199" name="Google Shape;199;p39"/>
          <p:cNvSpPr txBox="1"/>
          <p:nvPr>
            <p:ph idx="1" type="body"/>
          </p:nvPr>
        </p:nvSpPr>
        <p:spPr>
          <a:xfrm>
            <a:off x="687900" y="292725"/>
            <a:ext cx="4215000" cy="20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6700" lvl="0" marL="4572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●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indent="-266700" lvl="1" marL="9144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○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indent="-266700" lvl="2" marL="13716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■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indent="-266700" lvl="3" marL="18288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●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indent="-266700" lvl="4" marL="22860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○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indent="-266700" lvl="5" marL="27432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■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indent="-266700" lvl="6" marL="32004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●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indent="-266700" lvl="7" marL="36576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○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indent="-266700" lvl="8" marL="41148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■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200" name="Google Shape;200;p39"/>
          <p:cNvSpPr txBox="1"/>
          <p:nvPr>
            <p:ph type="title"/>
          </p:nvPr>
        </p:nvSpPr>
        <p:spPr>
          <a:xfrm>
            <a:off x="661575" y="424275"/>
            <a:ext cx="4241400" cy="86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1" name="Google Shape;201;p39"/>
          <p:cNvSpPr txBox="1"/>
          <p:nvPr>
            <p:ph idx="3" type="body"/>
          </p:nvPr>
        </p:nvSpPr>
        <p:spPr>
          <a:xfrm>
            <a:off x="661575" y="2514875"/>
            <a:ext cx="4300200" cy="21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exend Light"/>
              <a:buChar char="●"/>
              <a:defRPr>
                <a:latin typeface="Lexend Light"/>
                <a:ea typeface="Lexend Light"/>
                <a:cs typeface="Lexend Light"/>
                <a:sym typeface="Lexend Light"/>
              </a:defRPr>
            </a:lvl1pPr>
            <a:lvl2pPr indent="-3365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exend Light"/>
              <a:buChar char="○"/>
              <a:defRPr sz="1700">
                <a:latin typeface="Lexend Light"/>
                <a:ea typeface="Lexend Light"/>
                <a:cs typeface="Lexend Light"/>
                <a:sym typeface="Lexend Light"/>
              </a:defRPr>
            </a:lvl2pPr>
            <a:lvl3pPr indent="-3365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exend Light"/>
              <a:buChar char="■"/>
              <a:defRPr sz="1700">
                <a:latin typeface="Lexend Light"/>
                <a:ea typeface="Lexend Light"/>
                <a:cs typeface="Lexend Light"/>
                <a:sym typeface="Lexend Light"/>
              </a:defRPr>
            </a:lvl3pPr>
            <a:lvl4pPr indent="-3365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exend Light"/>
              <a:buChar char="●"/>
              <a:defRPr sz="1700">
                <a:latin typeface="Lexend Light"/>
                <a:ea typeface="Lexend Light"/>
                <a:cs typeface="Lexend Light"/>
                <a:sym typeface="Lexend Light"/>
              </a:defRPr>
            </a:lvl4pPr>
            <a:lvl5pPr indent="-3365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exend Light"/>
              <a:buChar char="○"/>
              <a:defRPr sz="1700">
                <a:latin typeface="Lexend Light"/>
                <a:ea typeface="Lexend Light"/>
                <a:cs typeface="Lexend Light"/>
                <a:sym typeface="Lexend Light"/>
              </a:defRPr>
            </a:lvl5pPr>
            <a:lvl6pPr indent="-3365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exend Light"/>
              <a:buChar char="■"/>
              <a:defRPr sz="1700">
                <a:latin typeface="Lexend Light"/>
                <a:ea typeface="Lexend Light"/>
                <a:cs typeface="Lexend Light"/>
                <a:sym typeface="Lexend Light"/>
              </a:defRPr>
            </a:lvl6pPr>
            <a:lvl7pPr indent="-3365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exend Light"/>
              <a:buChar char="●"/>
              <a:defRPr sz="1700">
                <a:latin typeface="Lexend Light"/>
                <a:ea typeface="Lexend Light"/>
                <a:cs typeface="Lexend Light"/>
                <a:sym typeface="Lexend Light"/>
              </a:defRPr>
            </a:lvl7pPr>
            <a:lvl8pPr indent="-3365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exend Light"/>
              <a:buChar char="○"/>
              <a:defRPr sz="1700">
                <a:latin typeface="Lexend Light"/>
                <a:ea typeface="Lexend Light"/>
                <a:cs typeface="Lexend Light"/>
                <a:sym typeface="Lexend Light"/>
              </a:defRPr>
            </a:lvl8pPr>
            <a:lvl9pPr indent="-3365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exend Light"/>
              <a:buChar char="■"/>
              <a:defRPr sz="1700"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/>
        </p:txBody>
      </p:sp>
      <p:sp>
        <p:nvSpPr>
          <p:cNvPr id="202" name="Google Shape;202;p3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</a:defRPr>
            </a:lvl1pPr>
            <a:lvl2pPr lvl="1" algn="r">
              <a:buNone/>
              <a:defRPr sz="1300">
                <a:solidFill>
                  <a:schemeClr val="lt1"/>
                </a:solidFill>
              </a:defRPr>
            </a:lvl2pPr>
            <a:lvl3pPr lvl="2" algn="r">
              <a:buNone/>
              <a:defRPr sz="1300">
                <a:solidFill>
                  <a:schemeClr val="lt1"/>
                </a:solidFill>
              </a:defRPr>
            </a:lvl3pPr>
            <a:lvl4pPr lvl="3" algn="r">
              <a:buNone/>
              <a:defRPr sz="1300">
                <a:solidFill>
                  <a:schemeClr val="lt1"/>
                </a:solidFill>
              </a:defRPr>
            </a:lvl4pPr>
            <a:lvl5pPr lvl="4" algn="r">
              <a:buNone/>
              <a:defRPr sz="1300">
                <a:solidFill>
                  <a:schemeClr val="lt1"/>
                </a:solidFill>
              </a:defRPr>
            </a:lvl5pPr>
            <a:lvl6pPr lvl="5" algn="r">
              <a:buNone/>
              <a:defRPr sz="1300">
                <a:solidFill>
                  <a:schemeClr val="lt1"/>
                </a:solidFill>
              </a:defRPr>
            </a:lvl6pPr>
            <a:lvl7pPr lvl="6" algn="r">
              <a:buNone/>
              <a:defRPr sz="1300">
                <a:solidFill>
                  <a:schemeClr val="lt1"/>
                </a:solidFill>
              </a:defRPr>
            </a:lvl7pPr>
            <a:lvl8pPr lvl="7" algn="r">
              <a:buNone/>
              <a:defRPr sz="1300">
                <a:solidFill>
                  <a:schemeClr val="lt1"/>
                </a:solidFill>
              </a:defRPr>
            </a:lvl8pPr>
            <a:lvl9pPr lvl="8" algn="r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+ Phone mockup 1">
  <p:cSld name="CUSTOM_28">
    <p:bg>
      <p:bgPr>
        <a:solidFill>
          <a:schemeClr val="accent3"/>
        </a:solidFill>
      </p:bgPr>
    </p:bg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0"/>
          <p:cNvSpPr/>
          <p:nvPr/>
        </p:nvSpPr>
        <p:spPr>
          <a:xfrm rot="-5400000">
            <a:off x="5014800" y="1016575"/>
            <a:ext cx="5145600" cy="3112800"/>
          </a:xfrm>
          <a:prstGeom prst="round2SameRect">
            <a:avLst>
              <a:gd fmla="val 0" name="adj1"/>
              <a:gd fmla="val 0" name="adj2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40"/>
          <p:cNvSpPr txBox="1"/>
          <p:nvPr>
            <p:ph idx="1" type="body"/>
          </p:nvPr>
        </p:nvSpPr>
        <p:spPr>
          <a:xfrm>
            <a:off x="661575" y="2514875"/>
            <a:ext cx="4300200" cy="21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exend Light"/>
              <a:buChar char="●"/>
              <a:defRPr>
                <a:latin typeface="Lexend Light"/>
                <a:ea typeface="Lexend Light"/>
                <a:cs typeface="Lexend Light"/>
                <a:sym typeface="Lexend Light"/>
              </a:defRPr>
            </a:lvl1pPr>
            <a:lvl2pPr indent="-3365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exend Light"/>
              <a:buChar char="○"/>
              <a:defRPr sz="1700">
                <a:latin typeface="Lexend Light"/>
                <a:ea typeface="Lexend Light"/>
                <a:cs typeface="Lexend Light"/>
                <a:sym typeface="Lexend Light"/>
              </a:defRPr>
            </a:lvl2pPr>
            <a:lvl3pPr indent="-3365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exend Light"/>
              <a:buChar char="■"/>
              <a:defRPr sz="1700">
                <a:latin typeface="Lexend Light"/>
                <a:ea typeface="Lexend Light"/>
                <a:cs typeface="Lexend Light"/>
                <a:sym typeface="Lexend Light"/>
              </a:defRPr>
            </a:lvl3pPr>
            <a:lvl4pPr indent="-3365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exend Light"/>
              <a:buChar char="●"/>
              <a:defRPr sz="1700">
                <a:latin typeface="Lexend Light"/>
                <a:ea typeface="Lexend Light"/>
                <a:cs typeface="Lexend Light"/>
                <a:sym typeface="Lexend Light"/>
              </a:defRPr>
            </a:lvl4pPr>
            <a:lvl5pPr indent="-3365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exend Light"/>
              <a:buChar char="○"/>
              <a:defRPr sz="1700">
                <a:latin typeface="Lexend Light"/>
                <a:ea typeface="Lexend Light"/>
                <a:cs typeface="Lexend Light"/>
                <a:sym typeface="Lexend Light"/>
              </a:defRPr>
            </a:lvl5pPr>
            <a:lvl6pPr indent="-3365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exend Light"/>
              <a:buChar char="■"/>
              <a:defRPr sz="1700">
                <a:latin typeface="Lexend Light"/>
                <a:ea typeface="Lexend Light"/>
                <a:cs typeface="Lexend Light"/>
                <a:sym typeface="Lexend Light"/>
              </a:defRPr>
            </a:lvl6pPr>
            <a:lvl7pPr indent="-3365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exend Light"/>
              <a:buChar char="●"/>
              <a:defRPr sz="1700">
                <a:latin typeface="Lexend Light"/>
                <a:ea typeface="Lexend Light"/>
                <a:cs typeface="Lexend Light"/>
                <a:sym typeface="Lexend Light"/>
              </a:defRPr>
            </a:lvl7pPr>
            <a:lvl8pPr indent="-3365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exend Light"/>
              <a:buChar char="○"/>
              <a:defRPr sz="1700">
                <a:latin typeface="Lexend Light"/>
                <a:ea typeface="Lexend Light"/>
                <a:cs typeface="Lexend Light"/>
                <a:sym typeface="Lexend Light"/>
              </a:defRPr>
            </a:lvl8pPr>
            <a:lvl9pPr indent="-3365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exend Light"/>
              <a:buChar char="■"/>
              <a:defRPr sz="1700"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/>
        </p:txBody>
      </p:sp>
      <p:sp>
        <p:nvSpPr>
          <p:cNvPr id="206" name="Google Shape;206;p40"/>
          <p:cNvSpPr txBox="1"/>
          <p:nvPr>
            <p:ph idx="2" type="body"/>
          </p:nvPr>
        </p:nvSpPr>
        <p:spPr>
          <a:xfrm>
            <a:off x="687900" y="292725"/>
            <a:ext cx="4215000" cy="20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6700" lvl="0" marL="4572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●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indent="-266700" lvl="1" marL="9144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○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indent="-266700" lvl="2" marL="13716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■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indent="-266700" lvl="3" marL="18288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●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indent="-266700" lvl="4" marL="22860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○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indent="-266700" lvl="5" marL="27432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■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indent="-266700" lvl="6" marL="32004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●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indent="-266700" lvl="7" marL="36576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○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indent="-266700" lvl="8" marL="41148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■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207" name="Google Shape;207;p40"/>
          <p:cNvSpPr txBox="1"/>
          <p:nvPr>
            <p:ph type="title"/>
          </p:nvPr>
        </p:nvSpPr>
        <p:spPr>
          <a:xfrm>
            <a:off x="661575" y="424275"/>
            <a:ext cx="4241400" cy="86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8" name="Google Shape;208;p40"/>
          <p:cNvSpPr/>
          <p:nvPr>
            <p:ph idx="3" type="pic"/>
          </p:nvPr>
        </p:nvSpPr>
        <p:spPr>
          <a:xfrm>
            <a:off x="6819050" y="857921"/>
            <a:ext cx="1598400" cy="3413100"/>
          </a:xfrm>
          <a:prstGeom prst="roundRect">
            <a:avLst>
              <a:gd fmla="val 11038" name="adj"/>
            </a:avLst>
          </a:prstGeom>
          <a:noFill/>
          <a:ln>
            <a:noFill/>
          </a:ln>
        </p:spPr>
      </p:sp>
      <p:sp>
        <p:nvSpPr>
          <p:cNvPr id="209" name="Google Shape;209;p4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</a:defRPr>
            </a:lvl1pPr>
            <a:lvl2pPr lvl="1" algn="r">
              <a:buNone/>
              <a:defRPr sz="1300">
                <a:solidFill>
                  <a:schemeClr val="lt1"/>
                </a:solidFill>
              </a:defRPr>
            </a:lvl2pPr>
            <a:lvl3pPr lvl="2" algn="r">
              <a:buNone/>
              <a:defRPr sz="1300">
                <a:solidFill>
                  <a:schemeClr val="lt1"/>
                </a:solidFill>
              </a:defRPr>
            </a:lvl3pPr>
            <a:lvl4pPr lvl="3" algn="r">
              <a:buNone/>
              <a:defRPr sz="1300">
                <a:solidFill>
                  <a:schemeClr val="lt1"/>
                </a:solidFill>
              </a:defRPr>
            </a:lvl4pPr>
            <a:lvl5pPr lvl="4" algn="r">
              <a:buNone/>
              <a:defRPr sz="1300">
                <a:solidFill>
                  <a:schemeClr val="lt1"/>
                </a:solidFill>
              </a:defRPr>
            </a:lvl5pPr>
            <a:lvl6pPr lvl="5" algn="r">
              <a:buNone/>
              <a:defRPr sz="1300">
                <a:solidFill>
                  <a:schemeClr val="lt1"/>
                </a:solidFill>
              </a:defRPr>
            </a:lvl6pPr>
            <a:lvl7pPr lvl="6" algn="r">
              <a:buNone/>
              <a:defRPr sz="1300">
                <a:solidFill>
                  <a:schemeClr val="lt1"/>
                </a:solidFill>
              </a:defRPr>
            </a:lvl7pPr>
            <a:lvl8pPr lvl="7" algn="r">
              <a:buNone/>
              <a:defRPr sz="1300">
                <a:solidFill>
                  <a:schemeClr val="lt1"/>
                </a:solidFill>
              </a:defRPr>
            </a:lvl8pPr>
            <a:lvl9pPr lvl="8" algn="r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+ Phone and Ipad mockup">
  <p:cSld name="CUSTOM_27">
    <p:bg>
      <p:bgPr>
        <a:solidFill>
          <a:schemeClr val="accent4"/>
        </a:solidFill>
      </p:bgPr>
    </p:bg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41"/>
          <p:cNvSpPr/>
          <p:nvPr>
            <p:ph idx="2" type="pic"/>
          </p:nvPr>
        </p:nvSpPr>
        <p:spPr>
          <a:xfrm>
            <a:off x="869088" y="1528242"/>
            <a:ext cx="1536600" cy="3262500"/>
          </a:xfrm>
          <a:prstGeom prst="roundRect">
            <a:avLst>
              <a:gd fmla="val 11038" name="adj"/>
            </a:avLst>
          </a:prstGeom>
          <a:noFill/>
          <a:ln>
            <a:noFill/>
          </a:ln>
        </p:spPr>
      </p:sp>
      <p:sp>
        <p:nvSpPr>
          <p:cNvPr id="212" name="Google Shape;212;p41"/>
          <p:cNvSpPr/>
          <p:nvPr>
            <p:ph idx="3" type="pic"/>
          </p:nvPr>
        </p:nvSpPr>
        <p:spPr>
          <a:xfrm>
            <a:off x="3913204" y="1528242"/>
            <a:ext cx="4587000" cy="3262500"/>
          </a:xfrm>
          <a:prstGeom prst="roundRect">
            <a:avLst>
              <a:gd fmla="val 4639" name="adj"/>
            </a:avLst>
          </a:prstGeom>
          <a:noFill/>
          <a:ln>
            <a:noFill/>
          </a:ln>
        </p:spPr>
      </p:sp>
      <p:sp>
        <p:nvSpPr>
          <p:cNvPr id="213" name="Google Shape;213;p41"/>
          <p:cNvSpPr txBox="1"/>
          <p:nvPr>
            <p:ph idx="1" type="body"/>
          </p:nvPr>
        </p:nvSpPr>
        <p:spPr>
          <a:xfrm>
            <a:off x="4574425" y="271875"/>
            <a:ext cx="3908700" cy="60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/>
        </p:txBody>
      </p:sp>
      <p:sp>
        <p:nvSpPr>
          <p:cNvPr id="214" name="Google Shape;214;p41"/>
          <p:cNvSpPr txBox="1"/>
          <p:nvPr>
            <p:ph idx="4" type="body"/>
          </p:nvPr>
        </p:nvSpPr>
        <p:spPr>
          <a:xfrm>
            <a:off x="687900" y="292725"/>
            <a:ext cx="3412500" cy="20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6700" lvl="0" marL="4572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●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indent="-266700" lvl="1" marL="9144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○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indent="-266700" lvl="2" marL="13716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■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indent="-266700" lvl="3" marL="18288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●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indent="-266700" lvl="4" marL="22860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○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indent="-266700" lvl="5" marL="27432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■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indent="-266700" lvl="6" marL="32004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●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indent="-266700" lvl="7" marL="36576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○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indent="-266700" lvl="8" marL="41148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■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215" name="Google Shape;215;p41"/>
          <p:cNvSpPr txBox="1"/>
          <p:nvPr>
            <p:ph type="title"/>
          </p:nvPr>
        </p:nvSpPr>
        <p:spPr>
          <a:xfrm>
            <a:off x="661575" y="424275"/>
            <a:ext cx="3438900" cy="86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6" name="Google Shape;216;p4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algn="r">
              <a:buNone/>
              <a:defRPr sz="13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algn="r">
              <a:buNone/>
              <a:defRPr sz="13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algn="r">
              <a:buNone/>
              <a:defRPr sz="13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algn="r">
              <a:buNone/>
              <a:defRPr sz="13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algn="r">
              <a:buNone/>
              <a:defRPr sz="13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algn="r">
              <a:buNone/>
              <a:defRPr sz="13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algn="r">
              <a:buNone/>
              <a:defRPr sz="13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algn="r">
              <a:buNone/>
              <a:defRPr sz="13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roduction 1">
  <p:cSld name="CUSTOM_1_1">
    <p:bg>
      <p:bgPr>
        <a:solidFill>
          <a:schemeClr val="accent3"/>
        </a:solidFill>
      </p:bgPr>
    </p:bg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42"/>
          <p:cNvSpPr txBox="1"/>
          <p:nvPr>
            <p:ph idx="1" type="body"/>
          </p:nvPr>
        </p:nvSpPr>
        <p:spPr>
          <a:xfrm>
            <a:off x="887306" y="2097422"/>
            <a:ext cx="2922000" cy="2152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exend ExtraLight"/>
              <a:buChar char="●"/>
              <a:defRPr>
                <a:latin typeface="Lexend ExtraLight"/>
                <a:ea typeface="Lexend ExtraLight"/>
                <a:cs typeface="Lexend ExtraLight"/>
                <a:sym typeface="Lexend ExtraLight"/>
              </a:defRPr>
            </a:lvl1pPr>
            <a:lvl2pPr indent="-3365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exend ExtraLight"/>
              <a:buChar char="○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2pPr>
            <a:lvl3pPr indent="-3365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exend ExtraLight"/>
              <a:buChar char="■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3pPr>
            <a:lvl4pPr indent="-3365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exend ExtraLight"/>
              <a:buChar char="●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4pPr>
            <a:lvl5pPr indent="-3365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exend ExtraLight"/>
              <a:buChar char="○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5pPr>
            <a:lvl6pPr indent="-3365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exend ExtraLight"/>
              <a:buChar char="■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6pPr>
            <a:lvl7pPr indent="-3365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exend ExtraLight"/>
              <a:buChar char="●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7pPr>
            <a:lvl8pPr indent="-3365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exend ExtraLight"/>
              <a:buChar char="○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8pPr>
            <a:lvl9pPr indent="-3365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exend ExtraLight"/>
              <a:buChar char="■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9pPr>
          </a:lstStyle>
          <a:p/>
        </p:txBody>
      </p:sp>
      <p:sp>
        <p:nvSpPr>
          <p:cNvPr id="219" name="Google Shape;219;p42"/>
          <p:cNvSpPr txBox="1"/>
          <p:nvPr>
            <p:ph idx="2" type="subTitle"/>
          </p:nvPr>
        </p:nvSpPr>
        <p:spPr>
          <a:xfrm>
            <a:off x="904390" y="1077175"/>
            <a:ext cx="2928300" cy="26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20" name="Google Shape;220;p42"/>
          <p:cNvSpPr txBox="1"/>
          <p:nvPr>
            <p:ph idx="3" type="body"/>
          </p:nvPr>
        </p:nvSpPr>
        <p:spPr>
          <a:xfrm>
            <a:off x="904890" y="901275"/>
            <a:ext cx="2927700" cy="1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667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Lexend SemiBold"/>
              <a:buChar char="●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indent="-2667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Lexend SemiBold"/>
              <a:buChar char="○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indent="-2667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Lexend SemiBold"/>
              <a:buChar char="■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indent="-2667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Lexend SemiBold"/>
              <a:buChar char="●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indent="-2667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Lexend SemiBold"/>
              <a:buChar char="○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indent="-2667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Lexend SemiBold"/>
              <a:buChar char="■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indent="-2667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Lexend SemiBold"/>
              <a:buChar char="●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indent="-2667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Lexend SemiBold"/>
              <a:buChar char="○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indent="-2667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Lexend SemiBold"/>
              <a:buChar char="■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221" name="Google Shape;221;p4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1pPr>
            <a:lvl2pPr lvl="1" algn="r">
              <a:buNone/>
              <a:defRPr sz="13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2pPr>
            <a:lvl3pPr lvl="2" algn="r">
              <a:buNone/>
              <a:defRPr sz="13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3pPr>
            <a:lvl4pPr lvl="3" algn="r">
              <a:buNone/>
              <a:defRPr sz="13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4pPr>
            <a:lvl5pPr lvl="4" algn="r">
              <a:buNone/>
              <a:defRPr sz="13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5pPr>
            <a:lvl6pPr lvl="5" algn="r">
              <a:buNone/>
              <a:defRPr sz="13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6pPr>
            <a:lvl7pPr lvl="6" algn="r">
              <a:buNone/>
              <a:defRPr sz="13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7pPr>
            <a:lvl8pPr lvl="7" algn="r">
              <a:buNone/>
              <a:defRPr sz="13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8pPr>
            <a:lvl9pPr lvl="8" algn="r">
              <a:buNone/>
              <a:defRPr sz="13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am / Company Overview">
  <p:cSld name="CUSTOM_2"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43"/>
          <p:cNvSpPr txBox="1"/>
          <p:nvPr>
            <p:ph idx="1" type="body"/>
          </p:nvPr>
        </p:nvSpPr>
        <p:spPr>
          <a:xfrm>
            <a:off x="687900" y="292725"/>
            <a:ext cx="3233100" cy="20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6700" lvl="0" marL="4572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●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indent="-266700" lvl="1" marL="9144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○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indent="-266700" lvl="2" marL="13716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■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indent="-266700" lvl="3" marL="18288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●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indent="-266700" lvl="4" marL="22860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○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indent="-266700" lvl="5" marL="27432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■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indent="-266700" lvl="6" marL="32004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●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indent="-266700" lvl="7" marL="36576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○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indent="-266700" lvl="8" marL="41148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■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224" name="Google Shape;224;p43"/>
          <p:cNvSpPr txBox="1"/>
          <p:nvPr>
            <p:ph type="title"/>
          </p:nvPr>
        </p:nvSpPr>
        <p:spPr>
          <a:xfrm>
            <a:off x="661574" y="424278"/>
            <a:ext cx="5151300" cy="86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5" name="Google Shape;225;p43"/>
          <p:cNvSpPr/>
          <p:nvPr>
            <p:ph idx="2" type="pic"/>
          </p:nvPr>
        </p:nvSpPr>
        <p:spPr>
          <a:xfrm>
            <a:off x="1566125" y="1676025"/>
            <a:ext cx="1307100" cy="1964400"/>
          </a:xfrm>
          <a:prstGeom prst="rect">
            <a:avLst/>
          </a:prstGeom>
          <a:noFill/>
          <a:ln>
            <a:noFill/>
          </a:ln>
        </p:spPr>
      </p:sp>
      <p:sp>
        <p:nvSpPr>
          <p:cNvPr id="226" name="Google Shape;226;p43"/>
          <p:cNvSpPr/>
          <p:nvPr>
            <p:ph idx="3" type="pic"/>
          </p:nvPr>
        </p:nvSpPr>
        <p:spPr>
          <a:xfrm>
            <a:off x="3395300" y="809450"/>
            <a:ext cx="1307100" cy="1964400"/>
          </a:xfrm>
          <a:prstGeom prst="rect">
            <a:avLst/>
          </a:prstGeom>
          <a:noFill/>
          <a:ln>
            <a:noFill/>
          </a:ln>
        </p:spPr>
      </p:sp>
      <p:sp>
        <p:nvSpPr>
          <p:cNvPr id="227" name="Google Shape;227;p43"/>
          <p:cNvSpPr/>
          <p:nvPr>
            <p:ph idx="4" type="pic"/>
          </p:nvPr>
        </p:nvSpPr>
        <p:spPr>
          <a:xfrm>
            <a:off x="5225075" y="1667413"/>
            <a:ext cx="1307100" cy="19644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43"/>
          <p:cNvSpPr/>
          <p:nvPr>
            <p:ph idx="5" type="pic"/>
          </p:nvPr>
        </p:nvSpPr>
        <p:spPr>
          <a:xfrm>
            <a:off x="7053150" y="794238"/>
            <a:ext cx="1307100" cy="19644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43"/>
          <p:cNvSpPr/>
          <p:nvPr>
            <p:ph idx="6" type="pic"/>
          </p:nvPr>
        </p:nvSpPr>
        <p:spPr>
          <a:xfrm>
            <a:off x="2610832" y="3971450"/>
            <a:ext cx="314700" cy="3147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43"/>
          <p:cNvSpPr/>
          <p:nvPr>
            <p:ph idx="7" type="pic"/>
          </p:nvPr>
        </p:nvSpPr>
        <p:spPr>
          <a:xfrm>
            <a:off x="4435557" y="3089450"/>
            <a:ext cx="314700" cy="314700"/>
          </a:xfrm>
          <a:prstGeom prst="rect">
            <a:avLst/>
          </a:prstGeom>
          <a:noFill/>
          <a:ln>
            <a:noFill/>
          </a:ln>
        </p:spPr>
      </p:sp>
      <p:sp>
        <p:nvSpPr>
          <p:cNvPr id="231" name="Google Shape;231;p43"/>
          <p:cNvSpPr/>
          <p:nvPr>
            <p:ph idx="8" type="pic"/>
          </p:nvPr>
        </p:nvSpPr>
        <p:spPr>
          <a:xfrm>
            <a:off x="6267632" y="3957713"/>
            <a:ext cx="314700" cy="314700"/>
          </a:xfrm>
          <a:prstGeom prst="rect">
            <a:avLst/>
          </a:prstGeom>
          <a:noFill/>
          <a:ln>
            <a:noFill/>
          </a:ln>
        </p:spPr>
      </p:sp>
      <p:sp>
        <p:nvSpPr>
          <p:cNvPr id="232" name="Google Shape;232;p43"/>
          <p:cNvSpPr/>
          <p:nvPr>
            <p:ph idx="9" type="pic"/>
          </p:nvPr>
        </p:nvSpPr>
        <p:spPr>
          <a:xfrm>
            <a:off x="8095257" y="3103050"/>
            <a:ext cx="314700" cy="314700"/>
          </a:xfrm>
          <a:prstGeom prst="rect">
            <a:avLst/>
          </a:prstGeom>
          <a:noFill/>
          <a:ln>
            <a:noFill/>
          </a:ln>
        </p:spPr>
      </p:sp>
      <p:sp>
        <p:nvSpPr>
          <p:cNvPr id="233" name="Google Shape;233;p4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</a:defRPr>
            </a:lvl1pPr>
            <a:lvl2pPr lvl="1" algn="r">
              <a:buNone/>
              <a:defRPr sz="1300">
                <a:solidFill>
                  <a:schemeClr val="lt1"/>
                </a:solidFill>
              </a:defRPr>
            </a:lvl2pPr>
            <a:lvl3pPr lvl="2" algn="r">
              <a:buNone/>
              <a:defRPr sz="1300">
                <a:solidFill>
                  <a:schemeClr val="lt1"/>
                </a:solidFill>
              </a:defRPr>
            </a:lvl3pPr>
            <a:lvl4pPr lvl="3" algn="r">
              <a:buNone/>
              <a:defRPr sz="1300">
                <a:solidFill>
                  <a:schemeClr val="lt1"/>
                </a:solidFill>
              </a:defRPr>
            </a:lvl4pPr>
            <a:lvl5pPr lvl="4" algn="r">
              <a:buNone/>
              <a:defRPr sz="1300">
                <a:solidFill>
                  <a:schemeClr val="lt1"/>
                </a:solidFill>
              </a:defRPr>
            </a:lvl5pPr>
            <a:lvl6pPr lvl="5" algn="r">
              <a:buNone/>
              <a:defRPr sz="1300">
                <a:solidFill>
                  <a:schemeClr val="lt1"/>
                </a:solidFill>
              </a:defRPr>
            </a:lvl6pPr>
            <a:lvl7pPr lvl="6" algn="r">
              <a:buNone/>
              <a:defRPr sz="1300">
                <a:solidFill>
                  <a:schemeClr val="lt1"/>
                </a:solidFill>
              </a:defRPr>
            </a:lvl7pPr>
            <a:lvl8pPr lvl="7" algn="r">
              <a:buNone/>
              <a:defRPr sz="1300">
                <a:solidFill>
                  <a:schemeClr val="lt1"/>
                </a:solidFill>
              </a:defRPr>
            </a:lvl8pPr>
            <a:lvl9pPr lvl="8" algn="r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sion + 1 Image">
  <p:cSld name="CUSTOM_3">
    <p:bg>
      <p:bgPr>
        <a:solidFill>
          <a:schemeClr val="lt2"/>
        </a:solidFill>
      </p:bgPr>
    </p:bg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44"/>
          <p:cNvSpPr txBox="1"/>
          <p:nvPr>
            <p:ph idx="1" type="body"/>
          </p:nvPr>
        </p:nvSpPr>
        <p:spPr>
          <a:xfrm>
            <a:off x="687900" y="292725"/>
            <a:ext cx="4215000" cy="20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6700" lvl="0" marL="4572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●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indent="-266700" lvl="1" marL="9144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○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indent="-266700" lvl="2" marL="13716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■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indent="-266700" lvl="3" marL="18288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●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indent="-266700" lvl="4" marL="22860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○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indent="-266700" lvl="5" marL="27432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■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indent="-266700" lvl="6" marL="32004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●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indent="-266700" lvl="7" marL="36576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○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indent="-266700" lvl="8" marL="41148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■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236" name="Google Shape;236;p44"/>
          <p:cNvSpPr txBox="1"/>
          <p:nvPr>
            <p:ph type="title"/>
          </p:nvPr>
        </p:nvSpPr>
        <p:spPr>
          <a:xfrm>
            <a:off x="661575" y="424275"/>
            <a:ext cx="4241400" cy="86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37" name="Google Shape;237;p44"/>
          <p:cNvSpPr/>
          <p:nvPr>
            <p:ph idx="2" type="pic"/>
          </p:nvPr>
        </p:nvSpPr>
        <p:spPr>
          <a:xfrm>
            <a:off x="5543049" y="659425"/>
            <a:ext cx="2883000" cy="3846600"/>
          </a:xfrm>
          <a:prstGeom prst="rect">
            <a:avLst/>
          </a:prstGeom>
          <a:noFill/>
          <a:ln>
            <a:noFill/>
          </a:ln>
        </p:spPr>
      </p:sp>
      <p:sp>
        <p:nvSpPr>
          <p:cNvPr id="238" name="Google Shape;238;p44"/>
          <p:cNvSpPr txBox="1"/>
          <p:nvPr>
            <p:ph idx="3" type="body"/>
          </p:nvPr>
        </p:nvSpPr>
        <p:spPr>
          <a:xfrm>
            <a:off x="709950" y="2234700"/>
            <a:ext cx="3732600" cy="1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Font typeface="Lexend Light"/>
              <a:buChar char="●"/>
              <a:defRPr>
                <a:latin typeface="Lexend Light"/>
                <a:ea typeface="Lexend Light"/>
                <a:cs typeface="Lexend Light"/>
                <a:sym typeface="Lexend Light"/>
              </a:defRPr>
            </a:lvl1pPr>
            <a:lvl2pPr indent="-336550" lvl="1" marL="914400">
              <a:spcBef>
                <a:spcPts val="0"/>
              </a:spcBef>
              <a:spcAft>
                <a:spcPts val="0"/>
              </a:spcAft>
              <a:buSzPts val="1700"/>
              <a:buFont typeface="Lexend Light"/>
              <a:buChar char="○"/>
              <a:defRPr sz="1700">
                <a:latin typeface="Lexend Light"/>
                <a:ea typeface="Lexend Light"/>
                <a:cs typeface="Lexend Light"/>
                <a:sym typeface="Lexend Light"/>
              </a:defRPr>
            </a:lvl2pPr>
            <a:lvl3pPr indent="-336550" lvl="2" marL="1371600">
              <a:spcBef>
                <a:spcPts val="0"/>
              </a:spcBef>
              <a:spcAft>
                <a:spcPts val="0"/>
              </a:spcAft>
              <a:buSzPts val="1700"/>
              <a:buFont typeface="Lexend Light"/>
              <a:buChar char="■"/>
              <a:defRPr sz="1700">
                <a:latin typeface="Lexend Light"/>
                <a:ea typeface="Lexend Light"/>
                <a:cs typeface="Lexend Light"/>
                <a:sym typeface="Lexend Light"/>
              </a:defRPr>
            </a:lvl3pPr>
            <a:lvl4pPr indent="-336550" lvl="3" marL="1828800">
              <a:spcBef>
                <a:spcPts val="0"/>
              </a:spcBef>
              <a:spcAft>
                <a:spcPts val="0"/>
              </a:spcAft>
              <a:buSzPts val="1700"/>
              <a:buFont typeface="Lexend Light"/>
              <a:buChar char="●"/>
              <a:defRPr sz="1700">
                <a:latin typeface="Lexend Light"/>
                <a:ea typeface="Lexend Light"/>
                <a:cs typeface="Lexend Light"/>
                <a:sym typeface="Lexend Light"/>
              </a:defRPr>
            </a:lvl4pPr>
            <a:lvl5pPr indent="-336550" lvl="4" marL="2286000">
              <a:spcBef>
                <a:spcPts val="0"/>
              </a:spcBef>
              <a:spcAft>
                <a:spcPts val="0"/>
              </a:spcAft>
              <a:buSzPts val="1700"/>
              <a:buFont typeface="Lexend Light"/>
              <a:buChar char="○"/>
              <a:defRPr sz="1700">
                <a:latin typeface="Lexend Light"/>
                <a:ea typeface="Lexend Light"/>
                <a:cs typeface="Lexend Light"/>
                <a:sym typeface="Lexend Light"/>
              </a:defRPr>
            </a:lvl5pPr>
            <a:lvl6pPr indent="-336550" lvl="5" marL="2743200">
              <a:spcBef>
                <a:spcPts val="0"/>
              </a:spcBef>
              <a:spcAft>
                <a:spcPts val="0"/>
              </a:spcAft>
              <a:buSzPts val="1700"/>
              <a:buFont typeface="Lexend Light"/>
              <a:buChar char="■"/>
              <a:defRPr sz="1700">
                <a:latin typeface="Lexend Light"/>
                <a:ea typeface="Lexend Light"/>
                <a:cs typeface="Lexend Light"/>
                <a:sym typeface="Lexend Light"/>
              </a:defRPr>
            </a:lvl6pPr>
            <a:lvl7pPr indent="-336550" lvl="6" marL="3200400">
              <a:spcBef>
                <a:spcPts val="0"/>
              </a:spcBef>
              <a:spcAft>
                <a:spcPts val="0"/>
              </a:spcAft>
              <a:buSzPts val="1700"/>
              <a:buFont typeface="Lexend Light"/>
              <a:buChar char="●"/>
              <a:defRPr sz="1700">
                <a:latin typeface="Lexend Light"/>
                <a:ea typeface="Lexend Light"/>
                <a:cs typeface="Lexend Light"/>
                <a:sym typeface="Lexend Light"/>
              </a:defRPr>
            </a:lvl7pPr>
            <a:lvl8pPr indent="-336550" lvl="7" marL="3657600">
              <a:spcBef>
                <a:spcPts val="0"/>
              </a:spcBef>
              <a:spcAft>
                <a:spcPts val="0"/>
              </a:spcAft>
              <a:buSzPts val="1700"/>
              <a:buFont typeface="Lexend Light"/>
              <a:buChar char="○"/>
              <a:defRPr sz="1700">
                <a:latin typeface="Lexend Light"/>
                <a:ea typeface="Lexend Light"/>
                <a:cs typeface="Lexend Light"/>
                <a:sym typeface="Lexend Light"/>
              </a:defRPr>
            </a:lvl8pPr>
            <a:lvl9pPr indent="-336550" lvl="8" marL="4114800">
              <a:spcBef>
                <a:spcPts val="0"/>
              </a:spcBef>
              <a:spcAft>
                <a:spcPts val="0"/>
              </a:spcAft>
              <a:buSzPts val="1700"/>
              <a:buFont typeface="Lexend Light"/>
              <a:buChar char="■"/>
              <a:defRPr sz="1700"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/>
        </p:txBody>
      </p:sp>
      <p:sp>
        <p:nvSpPr>
          <p:cNvPr id="239" name="Google Shape;239;p4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</a:defRPr>
            </a:lvl1pPr>
            <a:lvl2pPr lvl="1" algn="r">
              <a:buNone/>
              <a:defRPr sz="1300">
                <a:solidFill>
                  <a:schemeClr val="lt1"/>
                </a:solidFill>
              </a:defRPr>
            </a:lvl2pPr>
            <a:lvl3pPr lvl="2" algn="r">
              <a:buNone/>
              <a:defRPr sz="1300">
                <a:solidFill>
                  <a:schemeClr val="lt1"/>
                </a:solidFill>
              </a:defRPr>
            </a:lvl3pPr>
            <a:lvl4pPr lvl="3" algn="r">
              <a:buNone/>
              <a:defRPr sz="1300">
                <a:solidFill>
                  <a:schemeClr val="lt1"/>
                </a:solidFill>
              </a:defRPr>
            </a:lvl4pPr>
            <a:lvl5pPr lvl="4" algn="r">
              <a:buNone/>
              <a:defRPr sz="1300">
                <a:solidFill>
                  <a:schemeClr val="lt1"/>
                </a:solidFill>
              </a:defRPr>
            </a:lvl5pPr>
            <a:lvl6pPr lvl="5" algn="r">
              <a:buNone/>
              <a:defRPr sz="1300">
                <a:solidFill>
                  <a:schemeClr val="lt1"/>
                </a:solidFill>
              </a:defRPr>
            </a:lvl6pPr>
            <a:lvl7pPr lvl="6" algn="r">
              <a:buNone/>
              <a:defRPr sz="1300">
                <a:solidFill>
                  <a:schemeClr val="lt1"/>
                </a:solidFill>
              </a:defRPr>
            </a:lvl7pPr>
            <a:lvl8pPr lvl="7" algn="r">
              <a:buNone/>
              <a:defRPr sz="1300">
                <a:solidFill>
                  <a:schemeClr val="lt1"/>
                </a:solidFill>
              </a:defRPr>
            </a:lvl8pPr>
            <a:lvl9pPr lvl="8" algn="r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oals">
  <p:cSld name="CUSTOM_4"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5"/>
          <p:cNvSpPr txBox="1"/>
          <p:nvPr>
            <p:ph idx="1" type="body"/>
          </p:nvPr>
        </p:nvSpPr>
        <p:spPr>
          <a:xfrm>
            <a:off x="687900" y="292725"/>
            <a:ext cx="3233100" cy="20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6700" lvl="0" marL="4572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●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indent="-266700" lvl="1" marL="9144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○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indent="-266700" lvl="2" marL="13716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■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indent="-266700" lvl="3" marL="18288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●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indent="-266700" lvl="4" marL="22860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○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indent="-266700" lvl="5" marL="27432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■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indent="-266700" lvl="6" marL="32004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●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indent="-266700" lvl="7" marL="36576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○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indent="-266700" lvl="8" marL="41148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■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242" name="Google Shape;242;p45"/>
          <p:cNvSpPr txBox="1"/>
          <p:nvPr>
            <p:ph type="title"/>
          </p:nvPr>
        </p:nvSpPr>
        <p:spPr>
          <a:xfrm>
            <a:off x="661575" y="424275"/>
            <a:ext cx="2662200" cy="86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3" name="Google Shape;243;p45"/>
          <p:cNvSpPr txBox="1"/>
          <p:nvPr>
            <p:ph idx="2" type="body"/>
          </p:nvPr>
        </p:nvSpPr>
        <p:spPr>
          <a:xfrm>
            <a:off x="4102775" y="3593450"/>
            <a:ext cx="4464900" cy="67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●"/>
              <a:defRPr>
                <a:latin typeface="Lexend ExtraLight"/>
                <a:ea typeface="Lexend ExtraLight"/>
                <a:cs typeface="Lexend ExtraLight"/>
                <a:sym typeface="Lexend ExtraLight"/>
              </a:defRPr>
            </a:lvl1pPr>
            <a:lvl2pPr indent="-336550" lvl="1" marL="9144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○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2pPr>
            <a:lvl3pPr indent="-336550" lvl="2" marL="13716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■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3pPr>
            <a:lvl4pPr indent="-336550" lvl="3" marL="18288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●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4pPr>
            <a:lvl5pPr indent="-336550" lvl="4" marL="22860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○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5pPr>
            <a:lvl6pPr indent="-336550" lvl="5" marL="27432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■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6pPr>
            <a:lvl7pPr indent="-336550" lvl="6" marL="32004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●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7pPr>
            <a:lvl8pPr indent="-336550" lvl="7" marL="36576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○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8pPr>
            <a:lvl9pPr indent="-336550" lvl="8" marL="41148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■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9pPr>
          </a:lstStyle>
          <a:p/>
        </p:txBody>
      </p:sp>
      <p:sp>
        <p:nvSpPr>
          <p:cNvPr id="244" name="Google Shape;244;p45"/>
          <p:cNvSpPr txBox="1"/>
          <p:nvPr>
            <p:ph idx="3" type="body"/>
          </p:nvPr>
        </p:nvSpPr>
        <p:spPr>
          <a:xfrm>
            <a:off x="4102775" y="2858576"/>
            <a:ext cx="4464900" cy="67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●"/>
              <a:defRPr>
                <a:latin typeface="Lexend ExtraLight"/>
                <a:ea typeface="Lexend ExtraLight"/>
                <a:cs typeface="Lexend ExtraLight"/>
                <a:sym typeface="Lexend ExtraLight"/>
              </a:defRPr>
            </a:lvl1pPr>
            <a:lvl2pPr indent="-336550" lvl="1" marL="9144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○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2pPr>
            <a:lvl3pPr indent="-336550" lvl="2" marL="13716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■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3pPr>
            <a:lvl4pPr indent="-336550" lvl="3" marL="18288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●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4pPr>
            <a:lvl5pPr indent="-336550" lvl="4" marL="22860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○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5pPr>
            <a:lvl6pPr indent="-336550" lvl="5" marL="27432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■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6pPr>
            <a:lvl7pPr indent="-336550" lvl="6" marL="32004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●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7pPr>
            <a:lvl8pPr indent="-336550" lvl="7" marL="36576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○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8pPr>
            <a:lvl9pPr indent="-336550" lvl="8" marL="41148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■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9pPr>
          </a:lstStyle>
          <a:p/>
        </p:txBody>
      </p:sp>
      <p:sp>
        <p:nvSpPr>
          <p:cNvPr id="245" name="Google Shape;245;p45"/>
          <p:cNvSpPr txBox="1"/>
          <p:nvPr>
            <p:ph idx="4" type="body"/>
          </p:nvPr>
        </p:nvSpPr>
        <p:spPr>
          <a:xfrm>
            <a:off x="4102775" y="2135618"/>
            <a:ext cx="4464900" cy="67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●"/>
              <a:defRPr>
                <a:latin typeface="Lexend ExtraLight"/>
                <a:ea typeface="Lexend ExtraLight"/>
                <a:cs typeface="Lexend ExtraLight"/>
                <a:sym typeface="Lexend ExtraLight"/>
              </a:defRPr>
            </a:lvl1pPr>
            <a:lvl2pPr indent="-336550" lvl="1" marL="9144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○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2pPr>
            <a:lvl3pPr indent="-336550" lvl="2" marL="13716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■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3pPr>
            <a:lvl4pPr indent="-336550" lvl="3" marL="18288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●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4pPr>
            <a:lvl5pPr indent="-336550" lvl="4" marL="22860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○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5pPr>
            <a:lvl6pPr indent="-336550" lvl="5" marL="27432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■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6pPr>
            <a:lvl7pPr indent="-336550" lvl="6" marL="32004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●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7pPr>
            <a:lvl8pPr indent="-336550" lvl="7" marL="36576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○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8pPr>
            <a:lvl9pPr indent="-336550" lvl="8" marL="41148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■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9pPr>
          </a:lstStyle>
          <a:p/>
        </p:txBody>
      </p:sp>
      <p:sp>
        <p:nvSpPr>
          <p:cNvPr id="246" name="Google Shape;246;p45"/>
          <p:cNvSpPr txBox="1"/>
          <p:nvPr>
            <p:ph idx="5" type="body"/>
          </p:nvPr>
        </p:nvSpPr>
        <p:spPr>
          <a:xfrm>
            <a:off x="4102775" y="1406300"/>
            <a:ext cx="4464900" cy="67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●"/>
              <a:defRPr>
                <a:latin typeface="Lexend ExtraLight"/>
                <a:ea typeface="Lexend ExtraLight"/>
                <a:cs typeface="Lexend ExtraLight"/>
                <a:sym typeface="Lexend ExtraLight"/>
              </a:defRPr>
            </a:lvl1pPr>
            <a:lvl2pPr indent="-336550" lvl="1" marL="9144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○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2pPr>
            <a:lvl3pPr indent="-336550" lvl="2" marL="13716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■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3pPr>
            <a:lvl4pPr indent="-336550" lvl="3" marL="18288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●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4pPr>
            <a:lvl5pPr indent="-336550" lvl="4" marL="22860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○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5pPr>
            <a:lvl6pPr indent="-336550" lvl="5" marL="27432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■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6pPr>
            <a:lvl7pPr indent="-336550" lvl="6" marL="32004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●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7pPr>
            <a:lvl8pPr indent="-336550" lvl="7" marL="36576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○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8pPr>
            <a:lvl9pPr indent="-336550" lvl="8" marL="41148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■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9pPr>
          </a:lstStyle>
          <a:p/>
        </p:txBody>
      </p:sp>
      <p:sp>
        <p:nvSpPr>
          <p:cNvPr id="247" name="Google Shape;247;p45"/>
          <p:cNvSpPr/>
          <p:nvPr>
            <p:ph idx="6" type="pic"/>
          </p:nvPr>
        </p:nvSpPr>
        <p:spPr>
          <a:xfrm>
            <a:off x="3444503" y="1501476"/>
            <a:ext cx="378600" cy="3786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48" name="Google Shape;248;p45"/>
          <p:cNvSpPr/>
          <p:nvPr>
            <p:ph idx="7" type="pic"/>
          </p:nvPr>
        </p:nvSpPr>
        <p:spPr>
          <a:xfrm>
            <a:off x="3444503" y="2225251"/>
            <a:ext cx="378600" cy="3786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49" name="Google Shape;249;p45"/>
          <p:cNvSpPr/>
          <p:nvPr>
            <p:ph idx="8" type="pic"/>
          </p:nvPr>
        </p:nvSpPr>
        <p:spPr>
          <a:xfrm>
            <a:off x="3444503" y="2946251"/>
            <a:ext cx="378600" cy="3786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50" name="Google Shape;250;p45"/>
          <p:cNvSpPr/>
          <p:nvPr>
            <p:ph idx="9" type="pic"/>
          </p:nvPr>
        </p:nvSpPr>
        <p:spPr>
          <a:xfrm>
            <a:off x="3444503" y="3667251"/>
            <a:ext cx="378600" cy="3786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51" name="Google Shape;251;p4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</a:defRPr>
            </a:lvl1pPr>
            <a:lvl2pPr lvl="1" algn="r">
              <a:buNone/>
              <a:defRPr sz="1300">
                <a:solidFill>
                  <a:schemeClr val="lt1"/>
                </a:solidFill>
              </a:defRPr>
            </a:lvl2pPr>
            <a:lvl3pPr lvl="2" algn="r">
              <a:buNone/>
              <a:defRPr sz="1300">
                <a:solidFill>
                  <a:schemeClr val="lt1"/>
                </a:solidFill>
              </a:defRPr>
            </a:lvl3pPr>
            <a:lvl4pPr lvl="3" algn="r">
              <a:buNone/>
              <a:defRPr sz="1300">
                <a:solidFill>
                  <a:schemeClr val="lt1"/>
                </a:solidFill>
              </a:defRPr>
            </a:lvl4pPr>
            <a:lvl5pPr lvl="4" algn="r">
              <a:buNone/>
              <a:defRPr sz="1300">
                <a:solidFill>
                  <a:schemeClr val="lt1"/>
                </a:solidFill>
              </a:defRPr>
            </a:lvl5pPr>
            <a:lvl6pPr lvl="5" algn="r">
              <a:buNone/>
              <a:defRPr sz="1300">
                <a:solidFill>
                  <a:schemeClr val="lt1"/>
                </a:solidFill>
              </a:defRPr>
            </a:lvl6pPr>
            <a:lvl7pPr lvl="6" algn="r">
              <a:buNone/>
              <a:defRPr sz="1300">
                <a:solidFill>
                  <a:schemeClr val="lt1"/>
                </a:solidFill>
              </a:defRPr>
            </a:lvl7pPr>
            <a:lvl8pPr lvl="7" algn="r">
              <a:buNone/>
              <a:defRPr sz="1300">
                <a:solidFill>
                  <a:schemeClr val="lt1"/>
                </a:solidFill>
              </a:defRPr>
            </a:lvl8pPr>
            <a:lvl9pPr lvl="8" algn="r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antt Chart">
  <p:cSld name="CUSTOM_6">
    <p:bg>
      <p:bgPr>
        <a:solidFill>
          <a:schemeClr val="lt1"/>
        </a:solidFill>
      </p:bgPr>
    </p:bg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6"/>
          <p:cNvSpPr txBox="1"/>
          <p:nvPr>
            <p:ph idx="1" type="body"/>
          </p:nvPr>
        </p:nvSpPr>
        <p:spPr>
          <a:xfrm>
            <a:off x="687900" y="292725"/>
            <a:ext cx="3233100" cy="20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67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Font typeface="Lexend SemiBold"/>
              <a:buChar char="●"/>
              <a:defRPr sz="600">
                <a:solidFill>
                  <a:schemeClr val="dk2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indent="-2667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Font typeface="Lexend SemiBold"/>
              <a:buChar char="○"/>
              <a:defRPr sz="600">
                <a:solidFill>
                  <a:schemeClr val="dk2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indent="-2667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Font typeface="Lexend SemiBold"/>
              <a:buChar char="■"/>
              <a:defRPr sz="600">
                <a:solidFill>
                  <a:schemeClr val="dk2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indent="-2667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Font typeface="Lexend SemiBold"/>
              <a:buChar char="●"/>
              <a:defRPr sz="600">
                <a:solidFill>
                  <a:schemeClr val="dk2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indent="-2667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Font typeface="Lexend SemiBold"/>
              <a:buChar char="○"/>
              <a:defRPr sz="600">
                <a:solidFill>
                  <a:schemeClr val="dk2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indent="-2667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Font typeface="Lexend SemiBold"/>
              <a:buChar char="■"/>
              <a:defRPr sz="600">
                <a:solidFill>
                  <a:schemeClr val="dk2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indent="-2667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Font typeface="Lexend SemiBold"/>
              <a:buChar char="●"/>
              <a:defRPr sz="600">
                <a:solidFill>
                  <a:schemeClr val="dk2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indent="-2667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Font typeface="Lexend SemiBold"/>
              <a:buChar char="○"/>
              <a:defRPr sz="600">
                <a:solidFill>
                  <a:schemeClr val="dk2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indent="-2667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Font typeface="Lexend SemiBold"/>
              <a:buChar char="■"/>
              <a:defRPr sz="600">
                <a:solidFill>
                  <a:schemeClr val="dk2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254" name="Google Shape;254;p46"/>
          <p:cNvSpPr txBox="1"/>
          <p:nvPr>
            <p:ph idx="2" type="subTitle"/>
          </p:nvPr>
        </p:nvSpPr>
        <p:spPr>
          <a:xfrm>
            <a:off x="689050" y="531800"/>
            <a:ext cx="1607100" cy="26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55" name="Google Shape;255;p4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algn="r">
              <a:buNone/>
              <a:defRPr sz="1300">
                <a:solidFill>
                  <a:schemeClr val="dk2"/>
                </a:solidFill>
              </a:defRPr>
            </a:lvl1pPr>
            <a:lvl2pPr lvl="1" algn="r">
              <a:buNone/>
              <a:defRPr sz="1300">
                <a:solidFill>
                  <a:schemeClr val="dk2"/>
                </a:solidFill>
              </a:defRPr>
            </a:lvl2pPr>
            <a:lvl3pPr lvl="2" algn="r">
              <a:buNone/>
              <a:defRPr sz="1300">
                <a:solidFill>
                  <a:schemeClr val="dk2"/>
                </a:solidFill>
              </a:defRPr>
            </a:lvl3pPr>
            <a:lvl4pPr lvl="3" algn="r">
              <a:buNone/>
              <a:defRPr sz="1300">
                <a:solidFill>
                  <a:schemeClr val="dk2"/>
                </a:solidFill>
              </a:defRPr>
            </a:lvl4pPr>
            <a:lvl5pPr lvl="4" algn="r">
              <a:buNone/>
              <a:defRPr sz="1300">
                <a:solidFill>
                  <a:schemeClr val="dk2"/>
                </a:solidFill>
              </a:defRPr>
            </a:lvl5pPr>
            <a:lvl6pPr lvl="5" algn="r">
              <a:buNone/>
              <a:defRPr sz="1300">
                <a:solidFill>
                  <a:schemeClr val="dk2"/>
                </a:solidFill>
              </a:defRPr>
            </a:lvl6pPr>
            <a:lvl7pPr lvl="6" algn="r">
              <a:buNone/>
              <a:defRPr sz="1300">
                <a:solidFill>
                  <a:schemeClr val="dk2"/>
                </a:solidFill>
              </a:defRPr>
            </a:lvl7pPr>
            <a:lvl8pPr lvl="7" algn="r">
              <a:buNone/>
              <a:defRPr sz="1300">
                <a:solidFill>
                  <a:schemeClr val="dk2"/>
                </a:solidFill>
              </a:defRPr>
            </a:lvl8pPr>
            <a:lvl9pPr lvl="8" algn="r">
              <a:buNone/>
              <a:defRPr sz="13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ilestones">
  <p:cSld name="CUSTOM_7">
    <p:bg>
      <p:bgPr>
        <a:solidFill>
          <a:schemeClr val="accent4"/>
        </a:solidFill>
      </p:bgPr>
    </p:bg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7"/>
          <p:cNvSpPr txBox="1"/>
          <p:nvPr>
            <p:ph idx="1" type="body"/>
          </p:nvPr>
        </p:nvSpPr>
        <p:spPr>
          <a:xfrm>
            <a:off x="687900" y="292725"/>
            <a:ext cx="3233100" cy="20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6700" lvl="0" marL="4572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●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indent="-266700" lvl="1" marL="9144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○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indent="-266700" lvl="2" marL="13716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■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indent="-266700" lvl="3" marL="18288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●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indent="-266700" lvl="4" marL="22860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○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indent="-266700" lvl="5" marL="27432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■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indent="-266700" lvl="6" marL="32004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●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indent="-266700" lvl="7" marL="36576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○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indent="-266700" lvl="8" marL="41148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■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258" name="Google Shape;258;p47"/>
          <p:cNvSpPr txBox="1"/>
          <p:nvPr>
            <p:ph idx="2" type="subTitle"/>
          </p:nvPr>
        </p:nvSpPr>
        <p:spPr>
          <a:xfrm>
            <a:off x="689050" y="531808"/>
            <a:ext cx="3233100" cy="26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59" name="Google Shape;259;p47"/>
          <p:cNvSpPr/>
          <p:nvPr>
            <p:ph idx="3" type="pic"/>
          </p:nvPr>
        </p:nvSpPr>
        <p:spPr>
          <a:xfrm>
            <a:off x="863700" y="1479225"/>
            <a:ext cx="738900" cy="738900"/>
          </a:xfrm>
          <a:prstGeom prst="rect">
            <a:avLst/>
          </a:prstGeom>
          <a:noFill/>
          <a:ln>
            <a:noFill/>
          </a:ln>
        </p:spPr>
      </p:sp>
      <p:sp>
        <p:nvSpPr>
          <p:cNvPr id="260" name="Google Shape;260;p47"/>
          <p:cNvSpPr txBox="1"/>
          <p:nvPr>
            <p:ph idx="4" type="body"/>
          </p:nvPr>
        </p:nvSpPr>
        <p:spPr>
          <a:xfrm>
            <a:off x="1774150" y="1561925"/>
            <a:ext cx="2430600" cy="86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●"/>
              <a:defRPr sz="1200">
                <a:latin typeface="Lexend ExtraLight"/>
                <a:ea typeface="Lexend ExtraLight"/>
                <a:cs typeface="Lexend ExtraLight"/>
                <a:sym typeface="Lexend ExtraLight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○"/>
              <a:defRPr sz="1200">
                <a:latin typeface="Lexend ExtraLight"/>
                <a:ea typeface="Lexend ExtraLight"/>
                <a:cs typeface="Lexend ExtraLight"/>
                <a:sym typeface="Lexend ExtraLight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■"/>
              <a:defRPr sz="1200">
                <a:latin typeface="Lexend ExtraLight"/>
                <a:ea typeface="Lexend ExtraLight"/>
                <a:cs typeface="Lexend ExtraLight"/>
                <a:sym typeface="Lexend ExtraLight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●"/>
              <a:defRPr sz="1200">
                <a:latin typeface="Lexend ExtraLight"/>
                <a:ea typeface="Lexend ExtraLight"/>
                <a:cs typeface="Lexend ExtraLight"/>
                <a:sym typeface="Lexend ExtraLight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○"/>
              <a:defRPr>
                <a:latin typeface="Lexend ExtraLight"/>
                <a:ea typeface="Lexend ExtraLight"/>
                <a:cs typeface="Lexend ExtraLight"/>
                <a:sym typeface="Lexend ExtraLight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■"/>
              <a:defRPr sz="1200">
                <a:latin typeface="Lexend ExtraLight"/>
                <a:ea typeface="Lexend ExtraLight"/>
                <a:cs typeface="Lexend ExtraLight"/>
                <a:sym typeface="Lexend ExtraLight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●"/>
              <a:defRPr sz="1200">
                <a:latin typeface="Lexend ExtraLight"/>
                <a:ea typeface="Lexend ExtraLight"/>
                <a:cs typeface="Lexend ExtraLight"/>
                <a:sym typeface="Lexend ExtraLight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○"/>
              <a:defRPr sz="1200">
                <a:latin typeface="Lexend ExtraLight"/>
                <a:ea typeface="Lexend ExtraLight"/>
                <a:cs typeface="Lexend ExtraLight"/>
                <a:sym typeface="Lexend ExtraLight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■"/>
              <a:defRPr sz="1200">
                <a:latin typeface="Lexend ExtraLight"/>
                <a:ea typeface="Lexend ExtraLight"/>
                <a:cs typeface="Lexend ExtraLight"/>
                <a:sym typeface="Lexend ExtraLight"/>
              </a:defRPr>
            </a:lvl9pPr>
          </a:lstStyle>
          <a:p/>
        </p:txBody>
      </p:sp>
      <p:sp>
        <p:nvSpPr>
          <p:cNvPr id="261" name="Google Shape;261;p47"/>
          <p:cNvSpPr txBox="1"/>
          <p:nvPr>
            <p:ph idx="5" type="subTitle"/>
          </p:nvPr>
        </p:nvSpPr>
        <p:spPr>
          <a:xfrm>
            <a:off x="1774950" y="1364175"/>
            <a:ext cx="2430600" cy="26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latin typeface="Lexend"/>
                <a:ea typeface="Lexend"/>
                <a:cs typeface="Lexend"/>
                <a:sym typeface="Lexe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2" name="Google Shape;262;p47"/>
          <p:cNvSpPr/>
          <p:nvPr>
            <p:ph idx="6" type="pic"/>
          </p:nvPr>
        </p:nvSpPr>
        <p:spPr>
          <a:xfrm>
            <a:off x="5120475" y="1479225"/>
            <a:ext cx="738900" cy="738900"/>
          </a:xfrm>
          <a:prstGeom prst="rect">
            <a:avLst/>
          </a:prstGeom>
          <a:noFill/>
          <a:ln>
            <a:noFill/>
          </a:ln>
        </p:spPr>
      </p:sp>
      <p:sp>
        <p:nvSpPr>
          <p:cNvPr id="263" name="Google Shape;263;p47"/>
          <p:cNvSpPr txBox="1"/>
          <p:nvPr>
            <p:ph idx="7" type="body"/>
          </p:nvPr>
        </p:nvSpPr>
        <p:spPr>
          <a:xfrm>
            <a:off x="6030925" y="1561925"/>
            <a:ext cx="2430600" cy="86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●"/>
              <a:defRPr sz="1200">
                <a:latin typeface="Lexend ExtraLight"/>
                <a:ea typeface="Lexend ExtraLight"/>
                <a:cs typeface="Lexend ExtraLight"/>
                <a:sym typeface="Lexend ExtraLight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○"/>
              <a:defRPr sz="1200">
                <a:latin typeface="Lexend ExtraLight"/>
                <a:ea typeface="Lexend ExtraLight"/>
                <a:cs typeface="Lexend ExtraLight"/>
                <a:sym typeface="Lexend ExtraLight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■"/>
              <a:defRPr sz="1200">
                <a:latin typeface="Lexend ExtraLight"/>
                <a:ea typeface="Lexend ExtraLight"/>
                <a:cs typeface="Lexend ExtraLight"/>
                <a:sym typeface="Lexend ExtraLight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●"/>
              <a:defRPr sz="1200">
                <a:latin typeface="Lexend ExtraLight"/>
                <a:ea typeface="Lexend ExtraLight"/>
                <a:cs typeface="Lexend ExtraLight"/>
                <a:sym typeface="Lexend ExtraLight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○"/>
              <a:defRPr>
                <a:latin typeface="Lexend ExtraLight"/>
                <a:ea typeface="Lexend ExtraLight"/>
                <a:cs typeface="Lexend ExtraLight"/>
                <a:sym typeface="Lexend ExtraLight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■"/>
              <a:defRPr sz="1200">
                <a:latin typeface="Lexend ExtraLight"/>
                <a:ea typeface="Lexend ExtraLight"/>
                <a:cs typeface="Lexend ExtraLight"/>
                <a:sym typeface="Lexend ExtraLight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●"/>
              <a:defRPr sz="1200">
                <a:latin typeface="Lexend ExtraLight"/>
                <a:ea typeface="Lexend ExtraLight"/>
                <a:cs typeface="Lexend ExtraLight"/>
                <a:sym typeface="Lexend ExtraLight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○"/>
              <a:defRPr sz="1200">
                <a:latin typeface="Lexend ExtraLight"/>
                <a:ea typeface="Lexend ExtraLight"/>
                <a:cs typeface="Lexend ExtraLight"/>
                <a:sym typeface="Lexend ExtraLight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■"/>
              <a:defRPr sz="1200">
                <a:latin typeface="Lexend ExtraLight"/>
                <a:ea typeface="Lexend ExtraLight"/>
                <a:cs typeface="Lexend ExtraLight"/>
                <a:sym typeface="Lexend ExtraLight"/>
              </a:defRPr>
            </a:lvl9pPr>
          </a:lstStyle>
          <a:p/>
        </p:txBody>
      </p:sp>
      <p:sp>
        <p:nvSpPr>
          <p:cNvPr id="264" name="Google Shape;264;p47"/>
          <p:cNvSpPr txBox="1"/>
          <p:nvPr>
            <p:ph idx="8" type="subTitle"/>
          </p:nvPr>
        </p:nvSpPr>
        <p:spPr>
          <a:xfrm>
            <a:off x="6031725" y="1364175"/>
            <a:ext cx="2430600" cy="26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latin typeface="Lexend"/>
                <a:ea typeface="Lexend"/>
                <a:cs typeface="Lexend"/>
                <a:sym typeface="Lexe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5" name="Google Shape;265;p47"/>
          <p:cNvSpPr/>
          <p:nvPr>
            <p:ph idx="9" type="pic"/>
          </p:nvPr>
        </p:nvSpPr>
        <p:spPr>
          <a:xfrm>
            <a:off x="863700" y="3308611"/>
            <a:ext cx="738900" cy="738900"/>
          </a:xfrm>
          <a:prstGeom prst="rect">
            <a:avLst/>
          </a:prstGeom>
          <a:noFill/>
          <a:ln>
            <a:noFill/>
          </a:ln>
        </p:spPr>
      </p:sp>
      <p:sp>
        <p:nvSpPr>
          <p:cNvPr id="266" name="Google Shape;266;p47"/>
          <p:cNvSpPr txBox="1"/>
          <p:nvPr>
            <p:ph idx="13" type="body"/>
          </p:nvPr>
        </p:nvSpPr>
        <p:spPr>
          <a:xfrm>
            <a:off x="1774150" y="3391311"/>
            <a:ext cx="2430600" cy="86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●"/>
              <a:defRPr sz="1200">
                <a:latin typeface="Lexend ExtraLight"/>
                <a:ea typeface="Lexend ExtraLight"/>
                <a:cs typeface="Lexend ExtraLight"/>
                <a:sym typeface="Lexend ExtraLight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○"/>
              <a:defRPr sz="1200">
                <a:latin typeface="Lexend ExtraLight"/>
                <a:ea typeface="Lexend ExtraLight"/>
                <a:cs typeface="Lexend ExtraLight"/>
                <a:sym typeface="Lexend ExtraLight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■"/>
              <a:defRPr sz="1200">
                <a:latin typeface="Lexend ExtraLight"/>
                <a:ea typeface="Lexend ExtraLight"/>
                <a:cs typeface="Lexend ExtraLight"/>
                <a:sym typeface="Lexend ExtraLight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●"/>
              <a:defRPr sz="1200">
                <a:latin typeface="Lexend ExtraLight"/>
                <a:ea typeface="Lexend ExtraLight"/>
                <a:cs typeface="Lexend ExtraLight"/>
                <a:sym typeface="Lexend ExtraLight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○"/>
              <a:defRPr>
                <a:latin typeface="Lexend ExtraLight"/>
                <a:ea typeface="Lexend ExtraLight"/>
                <a:cs typeface="Lexend ExtraLight"/>
                <a:sym typeface="Lexend ExtraLight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■"/>
              <a:defRPr sz="1200">
                <a:latin typeface="Lexend ExtraLight"/>
                <a:ea typeface="Lexend ExtraLight"/>
                <a:cs typeface="Lexend ExtraLight"/>
                <a:sym typeface="Lexend ExtraLight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●"/>
              <a:defRPr sz="1200">
                <a:latin typeface="Lexend ExtraLight"/>
                <a:ea typeface="Lexend ExtraLight"/>
                <a:cs typeface="Lexend ExtraLight"/>
                <a:sym typeface="Lexend ExtraLight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○"/>
              <a:defRPr sz="1200">
                <a:latin typeface="Lexend ExtraLight"/>
                <a:ea typeface="Lexend ExtraLight"/>
                <a:cs typeface="Lexend ExtraLight"/>
                <a:sym typeface="Lexend ExtraLight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■"/>
              <a:defRPr sz="1200">
                <a:latin typeface="Lexend ExtraLight"/>
                <a:ea typeface="Lexend ExtraLight"/>
                <a:cs typeface="Lexend ExtraLight"/>
                <a:sym typeface="Lexend ExtraLight"/>
              </a:defRPr>
            </a:lvl9pPr>
          </a:lstStyle>
          <a:p/>
        </p:txBody>
      </p:sp>
      <p:sp>
        <p:nvSpPr>
          <p:cNvPr id="267" name="Google Shape;267;p47"/>
          <p:cNvSpPr txBox="1"/>
          <p:nvPr>
            <p:ph idx="14" type="subTitle"/>
          </p:nvPr>
        </p:nvSpPr>
        <p:spPr>
          <a:xfrm>
            <a:off x="1774950" y="3193561"/>
            <a:ext cx="2430600" cy="26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latin typeface="Lexend"/>
                <a:ea typeface="Lexend"/>
                <a:cs typeface="Lexend"/>
                <a:sym typeface="Lexe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8" name="Google Shape;268;p47"/>
          <p:cNvSpPr/>
          <p:nvPr>
            <p:ph idx="15" type="pic"/>
          </p:nvPr>
        </p:nvSpPr>
        <p:spPr>
          <a:xfrm>
            <a:off x="5120475" y="3308611"/>
            <a:ext cx="738900" cy="738900"/>
          </a:xfrm>
          <a:prstGeom prst="rect">
            <a:avLst/>
          </a:prstGeom>
          <a:noFill/>
          <a:ln>
            <a:noFill/>
          </a:ln>
        </p:spPr>
      </p:sp>
      <p:sp>
        <p:nvSpPr>
          <p:cNvPr id="269" name="Google Shape;269;p47"/>
          <p:cNvSpPr txBox="1"/>
          <p:nvPr>
            <p:ph idx="16" type="body"/>
          </p:nvPr>
        </p:nvSpPr>
        <p:spPr>
          <a:xfrm>
            <a:off x="6030925" y="3391311"/>
            <a:ext cx="2430600" cy="86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●"/>
              <a:defRPr sz="1200">
                <a:latin typeface="Lexend ExtraLight"/>
                <a:ea typeface="Lexend ExtraLight"/>
                <a:cs typeface="Lexend ExtraLight"/>
                <a:sym typeface="Lexend ExtraLight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○"/>
              <a:defRPr sz="1200">
                <a:latin typeface="Lexend ExtraLight"/>
                <a:ea typeface="Lexend ExtraLight"/>
                <a:cs typeface="Lexend ExtraLight"/>
                <a:sym typeface="Lexend ExtraLight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■"/>
              <a:defRPr sz="1200">
                <a:latin typeface="Lexend ExtraLight"/>
                <a:ea typeface="Lexend ExtraLight"/>
                <a:cs typeface="Lexend ExtraLight"/>
                <a:sym typeface="Lexend ExtraLight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●"/>
              <a:defRPr sz="1200">
                <a:latin typeface="Lexend ExtraLight"/>
                <a:ea typeface="Lexend ExtraLight"/>
                <a:cs typeface="Lexend ExtraLight"/>
                <a:sym typeface="Lexend ExtraLight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○"/>
              <a:defRPr>
                <a:latin typeface="Lexend ExtraLight"/>
                <a:ea typeface="Lexend ExtraLight"/>
                <a:cs typeface="Lexend ExtraLight"/>
                <a:sym typeface="Lexend ExtraLight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■"/>
              <a:defRPr sz="1200">
                <a:latin typeface="Lexend ExtraLight"/>
                <a:ea typeface="Lexend ExtraLight"/>
                <a:cs typeface="Lexend ExtraLight"/>
                <a:sym typeface="Lexend ExtraLight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●"/>
              <a:defRPr sz="1200">
                <a:latin typeface="Lexend ExtraLight"/>
                <a:ea typeface="Lexend ExtraLight"/>
                <a:cs typeface="Lexend ExtraLight"/>
                <a:sym typeface="Lexend ExtraLight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○"/>
              <a:defRPr sz="1200">
                <a:latin typeface="Lexend ExtraLight"/>
                <a:ea typeface="Lexend ExtraLight"/>
                <a:cs typeface="Lexend ExtraLight"/>
                <a:sym typeface="Lexend ExtraLight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■"/>
              <a:defRPr sz="1200">
                <a:latin typeface="Lexend ExtraLight"/>
                <a:ea typeface="Lexend ExtraLight"/>
                <a:cs typeface="Lexend ExtraLight"/>
                <a:sym typeface="Lexend ExtraLight"/>
              </a:defRPr>
            </a:lvl9pPr>
          </a:lstStyle>
          <a:p/>
        </p:txBody>
      </p:sp>
      <p:sp>
        <p:nvSpPr>
          <p:cNvPr id="270" name="Google Shape;270;p47"/>
          <p:cNvSpPr txBox="1"/>
          <p:nvPr>
            <p:ph idx="17" type="subTitle"/>
          </p:nvPr>
        </p:nvSpPr>
        <p:spPr>
          <a:xfrm>
            <a:off x="6031725" y="3193561"/>
            <a:ext cx="2430600" cy="26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latin typeface="Lexend"/>
                <a:ea typeface="Lexend"/>
                <a:cs typeface="Lexend"/>
                <a:sym typeface="Lexe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1" name="Google Shape;271;p4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</a:defRPr>
            </a:lvl1pPr>
            <a:lvl2pPr lvl="1" algn="r">
              <a:buNone/>
              <a:defRPr sz="1300">
                <a:solidFill>
                  <a:schemeClr val="lt1"/>
                </a:solidFill>
              </a:defRPr>
            </a:lvl2pPr>
            <a:lvl3pPr lvl="2" algn="r">
              <a:buNone/>
              <a:defRPr sz="1300">
                <a:solidFill>
                  <a:schemeClr val="lt1"/>
                </a:solidFill>
              </a:defRPr>
            </a:lvl3pPr>
            <a:lvl4pPr lvl="3" algn="r">
              <a:buNone/>
              <a:defRPr sz="1300">
                <a:solidFill>
                  <a:schemeClr val="lt1"/>
                </a:solidFill>
              </a:defRPr>
            </a:lvl4pPr>
            <a:lvl5pPr lvl="4" algn="r">
              <a:buNone/>
              <a:defRPr sz="1300">
                <a:solidFill>
                  <a:schemeClr val="lt1"/>
                </a:solidFill>
              </a:defRPr>
            </a:lvl5pPr>
            <a:lvl6pPr lvl="5" algn="r">
              <a:buNone/>
              <a:defRPr sz="1300">
                <a:solidFill>
                  <a:schemeClr val="lt1"/>
                </a:solidFill>
              </a:defRPr>
            </a:lvl6pPr>
            <a:lvl7pPr lvl="6" algn="r">
              <a:buNone/>
              <a:defRPr sz="1300">
                <a:solidFill>
                  <a:schemeClr val="lt1"/>
                </a:solidFill>
              </a:defRPr>
            </a:lvl7pPr>
            <a:lvl8pPr lvl="7" algn="r">
              <a:buNone/>
              <a:defRPr sz="1300">
                <a:solidFill>
                  <a:schemeClr val="lt1"/>
                </a:solidFill>
              </a:defRPr>
            </a:lvl8pPr>
            <a:lvl9pPr lvl="8" algn="r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meline V1">
  <p:cSld name="CUSTOM_8">
    <p:bg>
      <p:bgPr>
        <a:solidFill>
          <a:schemeClr val="accent3"/>
        </a:solidFill>
      </p:bgPr>
    </p:bg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8"/>
          <p:cNvSpPr txBox="1"/>
          <p:nvPr>
            <p:ph type="title"/>
          </p:nvPr>
        </p:nvSpPr>
        <p:spPr>
          <a:xfrm>
            <a:off x="640336" y="3853289"/>
            <a:ext cx="5339700" cy="86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4" name="Google Shape;274;p48"/>
          <p:cNvSpPr/>
          <p:nvPr>
            <p:ph idx="2" type="pic"/>
          </p:nvPr>
        </p:nvSpPr>
        <p:spPr>
          <a:xfrm>
            <a:off x="1224650" y="2088671"/>
            <a:ext cx="413400" cy="413400"/>
          </a:xfrm>
          <a:prstGeom prst="rect">
            <a:avLst/>
          </a:prstGeom>
          <a:noFill/>
          <a:ln>
            <a:noFill/>
          </a:ln>
        </p:spPr>
      </p:sp>
      <p:sp>
        <p:nvSpPr>
          <p:cNvPr id="275" name="Google Shape;275;p48"/>
          <p:cNvSpPr/>
          <p:nvPr>
            <p:ph idx="3" type="pic"/>
          </p:nvPr>
        </p:nvSpPr>
        <p:spPr>
          <a:xfrm>
            <a:off x="3105050" y="2088671"/>
            <a:ext cx="413400" cy="413400"/>
          </a:xfrm>
          <a:prstGeom prst="rect">
            <a:avLst/>
          </a:prstGeom>
          <a:noFill/>
          <a:ln>
            <a:noFill/>
          </a:ln>
        </p:spPr>
      </p:sp>
      <p:sp>
        <p:nvSpPr>
          <p:cNvPr id="276" name="Google Shape;276;p48"/>
          <p:cNvSpPr/>
          <p:nvPr>
            <p:ph idx="4" type="pic"/>
          </p:nvPr>
        </p:nvSpPr>
        <p:spPr>
          <a:xfrm>
            <a:off x="4998488" y="2088671"/>
            <a:ext cx="413400" cy="413400"/>
          </a:xfrm>
          <a:prstGeom prst="rect">
            <a:avLst/>
          </a:prstGeom>
          <a:noFill/>
          <a:ln>
            <a:noFill/>
          </a:ln>
        </p:spPr>
      </p:sp>
      <p:sp>
        <p:nvSpPr>
          <p:cNvPr id="277" name="Google Shape;277;p48"/>
          <p:cNvSpPr/>
          <p:nvPr>
            <p:ph idx="5" type="pic"/>
          </p:nvPr>
        </p:nvSpPr>
        <p:spPr>
          <a:xfrm>
            <a:off x="6891938" y="2088671"/>
            <a:ext cx="413400" cy="413400"/>
          </a:xfrm>
          <a:prstGeom prst="rect">
            <a:avLst/>
          </a:prstGeom>
          <a:noFill/>
          <a:ln>
            <a:noFill/>
          </a:ln>
        </p:spPr>
      </p:sp>
      <p:sp>
        <p:nvSpPr>
          <p:cNvPr id="278" name="Google Shape;278;p48"/>
          <p:cNvSpPr txBox="1"/>
          <p:nvPr>
            <p:ph idx="1" type="body"/>
          </p:nvPr>
        </p:nvSpPr>
        <p:spPr>
          <a:xfrm>
            <a:off x="700775" y="4573925"/>
            <a:ext cx="5306400" cy="20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6700" lvl="0" marL="4572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●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indent="-266700" lvl="1" marL="9144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○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indent="-266700" lvl="2" marL="13716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■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indent="-266700" lvl="3" marL="18288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●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indent="-266700" lvl="4" marL="22860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○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indent="-266700" lvl="5" marL="27432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■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indent="-266700" lvl="6" marL="32004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●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indent="-266700" lvl="7" marL="36576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○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indent="-266700" lvl="8" marL="41148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■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279" name="Google Shape;279;p4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</a:defRPr>
            </a:lvl1pPr>
            <a:lvl2pPr lvl="1" algn="r">
              <a:buNone/>
              <a:defRPr sz="1300">
                <a:solidFill>
                  <a:schemeClr val="lt1"/>
                </a:solidFill>
              </a:defRPr>
            </a:lvl2pPr>
            <a:lvl3pPr lvl="2" algn="r">
              <a:buNone/>
              <a:defRPr sz="1300">
                <a:solidFill>
                  <a:schemeClr val="lt1"/>
                </a:solidFill>
              </a:defRPr>
            </a:lvl3pPr>
            <a:lvl4pPr lvl="3" algn="r">
              <a:buNone/>
              <a:defRPr sz="1300">
                <a:solidFill>
                  <a:schemeClr val="lt1"/>
                </a:solidFill>
              </a:defRPr>
            </a:lvl4pPr>
            <a:lvl5pPr lvl="4" algn="r">
              <a:buNone/>
              <a:defRPr sz="1300">
                <a:solidFill>
                  <a:schemeClr val="lt1"/>
                </a:solidFill>
              </a:defRPr>
            </a:lvl5pPr>
            <a:lvl6pPr lvl="5" algn="r">
              <a:buNone/>
              <a:defRPr sz="1300">
                <a:solidFill>
                  <a:schemeClr val="lt1"/>
                </a:solidFill>
              </a:defRPr>
            </a:lvl6pPr>
            <a:lvl7pPr lvl="6" algn="r">
              <a:buNone/>
              <a:defRPr sz="1300">
                <a:solidFill>
                  <a:schemeClr val="lt1"/>
                </a:solidFill>
              </a:defRPr>
            </a:lvl7pPr>
            <a:lvl8pPr lvl="7" algn="r">
              <a:buNone/>
              <a:defRPr sz="1300">
                <a:solidFill>
                  <a:schemeClr val="lt1"/>
                </a:solidFill>
              </a:defRPr>
            </a:lvl8pPr>
            <a:lvl9pPr lvl="8" algn="r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meline V2">
  <p:cSld name="CUSTOM_9"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9"/>
          <p:cNvSpPr txBox="1"/>
          <p:nvPr>
            <p:ph type="title"/>
          </p:nvPr>
        </p:nvSpPr>
        <p:spPr>
          <a:xfrm>
            <a:off x="640336" y="3853289"/>
            <a:ext cx="5339700" cy="86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2" name="Google Shape;282;p49"/>
          <p:cNvSpPr txBox="1"/>
          <p:nvPr>
            <p:ph idx="1" type="body"/>
          </p:nvPr>
        </p:nvSpPr>
        <p:spPr>
          <a:xfrm>
            <a:off x="700775" y="4573925"/>
            <a:ext cx="5306400" cy="20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6700" lvl="0" marL="4572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●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indent="-266700" lvl="1" marL="9144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○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indent="-266700" lvl="2" marL="13716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■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indent="-266700" lvl="3" marL="18288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●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indent="-266700" lvl="4" marL="22860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○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indent="-266700" lvl="5" marL="27432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■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indent="-266700" lvl="6" marL="32004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●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indent="-266700" lvl="7" marL="36576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○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indent="-266700" lvl="8" marL="41148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■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283" name="Google Shape;283;p4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</a:defRPr>
            </a:lvl1pPr>
            <a:lvl2pPr lvl="1" algn="r">
              <a:buNone/>
              <a:defRPr sz="1300">
                <a:solidFill>
                  <a:schemeClr val="lt1"/>
                </a:solidFill>
              </a:defRPr>
            </a:lvl2pPr>
            <a:lvl3pPr lvl="2" algn="r">
              <a:buNone/>
              <a:defRPr sz="1300">
                <a:solidFill>
                  <a:schemeClr val="lt1"/>
                </a:solidFill>
              </a:defRPr>
            </a:lvl3pPr>
            <a:lvl4pPr lvl="3" algn="r">
              <a:buNone/>
              <a:defRPr sz="1300">
                <a:solidFill>
                  <a:schemeClr val="lt1"/>
                </a:solidFill>
              </a:defRPr>
            </a:lvl4pPr>
            <a:lvl5pPr lvl="4" algn="r">
              <a:buNone/>
              <a:defRPr sz="1300">
                <a:solidFill>
                  <a:schemeClr val="lt1"/>
                </a:solidFill>
              </a:defRPr>
            </a:lvl5pPr>
            <a:lvl6pPr lvl="5" algn="r">
              <a:buNone/>
              <a:defRPr sz="1300">
                <a:solidFill>
                  <a:schemeClr val="lt1"/>
                </a:solidFill>
              </a:defRPr>
            </a:lvl6pPr>
            <a:lvl7pPr lvl="6" algn="r">
              <a:buNone/>
              <a:defRPr sz="1300">
                <a:solidFill>
                  <a:schemeClr val="lt1"/>
                </a:solidFill>
              </a:defRPr>
            </a:lvl7pPr>
            <a:lvl8pPr lvl="7" algn="r">
              <a:buNone/>
              <a:defRPr sz="1300">
                <a:solidFill>
                  <a:schemeClr val="lt1"/>
                </a:solidFill>
              </a:defRPr>
            </a:lvl8pPr>
            <a:lvl9pPr lvl="8" algn="r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arterly Calendar">
  <p:cSld name="CUSTOM_10">
    <p:bg>
      <p:bgPr>
        <a:solidFill>
          <a:schemeClr val="lt1"/>
        </a:solidFill>
      </p:bgPr>
    </p:bg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50"/>
          <p:cNvSpPr/>
          <p:nvPr/>
        </p:nvSpPr>
        <p:spPr>
          <a:xfrm>
            <a:off x="4700100" y="0"/>
            <a:ext cx="44439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50"/>
          <p:cNvSpPr txBox="1"/>
          <p:nvPr>
            <p:ph idx="1" type="body"/>
          </p:nvPr>
        </p:nvSpPr>
        <p:spPr>
          <a:xfrm>
            <a:off x="687900" y="292725"/>
            <a:ext cx="3233100" cy="20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67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Font typeface="Lexend SemiBold"/>
              <a:buChar char="●"/>
              <a:defRPr sz="600">
                <a:solidFill>
                  <a:schemeClr val="dk2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indent="-2667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Font typeface="Lexend SemiBold"/>
              <a:buChar char="○"/>
              <a:defRPr sz="600">
                <a:solidFill>
                  <a:schemeClr val="dk2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indent="-2667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Font typeface="Lexend SemiBold"/>
              <a:buChar char="■"/>
              <a:defRPr sz="600">
                <a:solidFill>
                  <a:schemeClr val="dk2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indent="-2667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Font typeface="Lexend SemiBold"/>
              <a:buChar char="●"/>
              <a:defRPr sz="600">
                <a:solidFill>
                  <a:schemeClr val="dk2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indent="-2667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Font typeface="Lexend SemiBold"/>
              <a:buChar char="○"/>
              <a:defRPr sz="600">
                <a:solidFill>
                  <a:schemeClr val="dk2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indent="-2667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Font typeface="Lexend SemiBold"/>
              <a:buChar char="■"/>
              <a:defRPr sz="600">
                <a:solidFill>
                  <a:schemeClr val="dk2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indent="-2667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Font typeface="Lexend SemiBold"/>
              <a:buChar char="●"/>
              <a:defRPr sz="600">
                <a:solidFill>
                  <a:schemeClr val="dk2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indent="-2667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Font typeface="Lexend SemiBold"/>
              <a:buChar char="○"/>
              <a:defRPr sz="600">
                <a:solidFill>
                  <a:schemeClr val="dk2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indent="-2667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Font typeface="Lexend SemiBold"/>
              <a:buChar char="■"/>
              <a:defRPr sz="600">
                <a:solidFill>
                  <a:schemeClr val="dk2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287" name="Google Shape;287;p50"/>
          <p:cNvSpPr txBox="1"/>
          <p:nvPr>
            <p:ph idx="2" type="subTitle"/>
          </p:nvPr>
        </p:nvSpPr>
        <p:spPr>
          <a:xfrm>
            <a:off x="689050" y="531800"/>
            <a:ext cx="1507200" cy="26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88" name="Google Shape;288;p50"/>
          <p:cNvSpPr/>
          <p:nvPr>
            <p:ph idx="3" type="pic"/>
          </p:nvPr>
        </p:nvSpPr>
        <p:spPr>
          <a:xfrm>
            <a:off x="5299922" y="644675"/>
            <a:ext cx="273600" cy="273600"/>
          </a:xfrm>
          <a:prstGeom prst="rect">
            <a:avLst/>
          </a:prstGeom>
          <a:noFill/>
          <a:ln>
            <a:noFill/>
          </a:ln>
        </p:spPr>
      </p:sp>
      <p:sp>
        <p:nvSpPr>
          <p:cNvPr id="289" name="Google Shape;289;p50"/>
          <p:cNvSpPr/>
          <p:nvPr>
            <p:ph idx="4" type="pic"/>
          </p:nvPr>
        </p:nvSpPr>
        <p:spPr>
          <a:xfrm>
            <a:off x="5299922" y="1678237"/>
            <a:ext cx="273600" cy="273600"/>
          </a:xfrm>
          <a:prstGeom prst="rect">
            <a:avLst/>
          </a:prstGeom>
          <a:noFill/>
          <a:ln>
            <a:noFill/>
          </a:ln>
        </p:spPr>
      </p:sp>
      <p:sp>
        <p:nvSpPr>
          <p:cNvPr id="290" name="Google Shape;290;p50"/>
          <p:cNvSpPr txBox="1"/>
          <p:nvPr>
            <p:ph idx="5" type="body"/>
          </p:nvPr>
        </p:nvSpPr>
        <p:spPr>
          <a:xfrm>
            <a:off x="5529550" y="557100"/>
            <a:ext cx="3091500" cy="26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66700" lvl="0" marL="4572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●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indent="-266700" lvl="1" marL="9144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○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indent="-266700" lvl="2" marL="13716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■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indent="-266700" lvl="3" marL="18288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●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indent="-266700" lvl="4" marL="22860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○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indent="-266700" lvl="5" marL="27432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■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indent="-266700" lvl="6" marL="32004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●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indent="-266700" lvl="7" marL="36576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○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indent="-266700" lvl="8" marL="41148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■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291" name="Google Shape;291;p50"/>
          <p:cNvSpPr txBox="1"/>
          <p:nvPr>
            <p:ph idx="6" type="body"/>
          </p:nvPr>
        </p:nvSpPr>
        <p:spPr>
          <a:xfrm>
            <a:off x="5529554" y="678452"/>
            <a:ext cx="3091500" cy="68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●"/>
              <a:defRPr sz="1200">
                <a:latin typeface="Lexend ExtraLight"/>
                <a:ea typeface="Lexend ExtraLight"/>
                <a:cs typeface="Lexend ExtraLight"/>
                <a:sym typeface="Lexend ExtraLight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○"/>
              <a:defRPr sz="1200">
                <a:latin typeface="Lexend ExtraLight"/>
                <a:ea typeface="Lexend ExtraLight"/>
                <a:cs typeface="Lexend ExtraLight"/>
                <a:sym typeface="Lexend ExtraLight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■"/>
              <a:defRPr sz="1200">
                <a:latin typeface="Lexend ExtraLight"/>
                <a:ea typeface="Lexend ExtraLight"/>
                <a:cs typeface="Lexend ExtraLight"/>
                <a:sym typeface="Lexend ExtraLight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●"/>
              <a:defRPr sz="1200">
                <a:latin typeface="Lexend ExtraLight"/>
                <a:ea typeface="Lexend ExtraLight"/>
                <a:cs typeface="Lexend ExtraLight"/>
                <a:sym typeface="Lexend ExtraLight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○"/>
              <a:defRPr>
                <a:latin typeface="Lexend ExtraLight"/>
                <a:ea typeface="Lexend ExtraLight"/>
                <a:cs typeface="Lexend ExtraLight"/>
                <a:sym typeface="Lexend ExtraLight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■"/>
              <a:defRPr sz="1200">
                <a:latin typeface="Lexend ExtraLight"/>
                <a:ea typeface="Lexend ExtraLight"/>
                <a:cs typeface="Lexend ExtraLight"/>
                <a:sym typeface="Lexend ExtraLight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●"/>
              <a:defRPr sz="1200">
                <a:latin typeface="Lexend ExtraLight"/>
                <a:ea typeface="Lexend ExtraLight"/>
                <a:cs typeface="Lexend ExtraLight"/>
                <a:sym typeface="Lexend ExtraLight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○"/>
              <a:defRPr sz="1200">
                <a:latin typeface="Lexend ExtraLight"/>
                <a:ea typeface="Lexend ExtraLight"/>
                <a:cs typeface="Lexend ExtraLight"/>
                <a:sym typeface="Lexend ExtraLight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■"/>
              <a:defRPr sz="1200">
                <a:latin typeface="Lexend ExtraLight"/>
                <a:ea typeface="Lexend ExtraLight"/>
                <a:cs typeface="Lexend ExtraLight"/>
                <a:sym typeface="Lexend ExtraLight"/>
              </a:defRPr>
            </a:lvl9pPr>
          </a:lstStyle>
          <a:p/>
        </p:txBody>
      </p:sp>
      <p:sp>
        <p:nvSpPr>
          <p:cNvPr id="292" name="Google Shape;292;p50"/>
          <p:cNvSpPr txBox="1"/>
          <p:nvPr>
            <p:ph idx="7" type="body"/>
          </p:nvPr>
        </p:nvSpPr>
        <p:spPr>
          <a:xfrm>
            <a:off x="5529550" y="1636031"/>
            <a:ext cx="3091500" cy="26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66700" lvl="0" marL="4572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●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indent="-266700" lvl="1" marL="9144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○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indent="-266700" lvl="2" marL="13716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■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indent="-266700" lvl="3" marL="18288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●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indent="-266700" lvl="4" marL="22860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○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indent="-266700" lvl="5" marL="27432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■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indent="-266700" lvl="6" marL="32004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●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indent="-266700" lvl="7" marL="36576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○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indent="-266700" lvl="8" marL="41148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■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293" name="Google Shape;293;p50"/>
          <p:cNvSpPr txBox="1"/>
          <p:nvPr>
            <p:ph idx="8" type="body"/>
          </p:nvPr>
        </p:nvSpPr>
        <p:spPr>
          <a:xfrm>
            <a:off x="5529554" y="1757384"/>
            <a:ext cx="3091500" cy="68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●"/>
              <a:defRPr sz="1200">
                <a:latin typeface="Lexend ExtraLight"/>
                <a:ea typeface="Lexend ExtraLight"/>
                <a:cs typeface="Lexend ExtraLight"/>
                <a:sym typeface="Lexend ExtraLight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○"/>
              <a:defRPr sz="1200">
                <a:latin typeface="Lexend ExtraLight"/>
                <a:ea typeface="Lexend ExtraLight"/>
                <a:cs typeface="Lexend ExtraLight"/>
                <a:sym typeface="Lexend ExtraLight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■"/>
              <a:defRPr sz="1200">
                <a:latin typeface="Lexend ExtraLight"/>
                <a:ea typeface="Lexend ExtraLight"/>
                <a:cs typeface="Lexend ExtraLight"/>
                <a:sym typeface="Lexend ExtraLight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●"/>
              <a:defRPr sz="1200">
                <a:latin typeface="Lexend ExtraLight"/>
                <a:ea typeface="Lexend ExtraLight"/>
                <a:cs typeface="Lexend ExtraLight"/>
                <a:sym typeface="Lexend ExtraLight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○"/>
              <a:defRPr>
                <a:latin typeface="Lexend ExtraLight"/>
                <a:ea typeface="Lexend ExtraLight"/>
                <a:cs typeface="Lexend ExtraLight"/>
                <a:sym typeface="Lexend ExtraLight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■"/>
              <a:defRPr sz="1200">
                <a:latin typeface="Lexend ExtraLight"/>
                <a:ea typeface="Lexend ExtraLight"/>
                <a:cs typeface="Lexend ExtraLight"/>
                <a:sym typeface="Lexend ExtraLight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●"/>
              <a:defRPr sz="1200">
                <a:latin typeface="Lexend ExtraLight"/>
                <a:ea typeface="Lexend ExtraLight"/>
                <a:cs typeface="Lexend ExtraLight"/>
                <a:sym typeface="Lexend ExtraLight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○"/>
              <a:defRPr sz="1200">
                <a:latin typeface="Lexend ExtraLight"/>
                <a:ea typeface="Lexend ExtraLight"/>
                <a:cs typeface="Lexend ExtraLight"/>
                <a:sym typeface="Lexend ExtraLight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■"/>
              <a:defRPr sz="1200">
                <a:latin typeface="Lexend ExtraLight"/>
                <a:ea typeface="Lexend ExtraLight"/>
                <a:cs typeface="Lexend ExtraLight"/>
                <a:sym typeface="Lexend ExtraLight"/>
              </a:defRPr>
            </a:lvl9pPr>
          </a:lstStyle>
          <a:p/>
        </p:txBody>
      </p:sp>
      <p:sp>
        <p:nvSpPr>
          <p:cNvPr id="294" name="Google Shape;294;p50"/>
          <p:cNvSpPr/>
          <p:nvPr>
            <p:ph idx="9" type="pic"/>
          </p:nvPr>
        </p:nvSpPr>
        <p:spPr>
          <a:xfrm>
            <a:off x="5299922" y="2765266"/>
            <a:ext cx="273600" cy="273600"/>
          </a:xfrm>
          <a:prstGeom prst="rect">
            <a:avLst/>
          </a:prstGeom>
          <a:noFill/>
          <a:ln>
            <a:noFill/>
          </a:ln>
        </p:spPr>
      </p:sp>
      <p:sp>
        <p:nvSpPr>
          <p:cNvPr id="295" name="Google Shape;295;p50"/>
          <p:cNvSpPr txBox="1"/>
          <p:nvPr>
            <p:ph idx="13" type="body"/>
          </p:nvPr>
        </p:nvSpPr>
        <p:spPr>
          <a:xfrm>
            <a:off x="5529550" y="2723054"/>
            <a:ext cx="3091500" cy="26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66700" lvl="0" marL="4572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●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indent="-266700" lvl="1" marL="9144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○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indent="-266700" lvl="2" marL="13716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■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indent="-266700" lvl="3" marL="18288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●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indent="-266700" lvl="4" marL="22860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○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indent="-266700" lvl="5" marL="27432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■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indent="-266700" lvl="6" marL="32004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●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indent="-266700" lvl="7" marL="36576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○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indent="-266700" lvl="8" marL="41148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■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296" name="Google Shape;296;p50"/>
          <p:cNvSpPr txBox="1"/>
          <p:nvPr>
            <p:ph idx="14" type="body"/>
          </p:nvPr>
        </p:nvSpPr>
        <p:spPr>
          <a:xfrm>
            <a:off x="5529554" y="2844406"/>
            <a:ext cx="3091500" cy="68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●"/>
              <a:defRPr sz="1200">
                <a:latin typeface="Lexend ExtraLight"/>
                <a:ea typeface="Lexend ExtraLight"/>
                <a:cs typeface="Lexend ExtraLight"/>
                <a:sym typeface="Lexend ExtraLight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○"/>
              <a:defRPr sz="1200">
                <a:latin typeface="Lexend ExtraLight"/>
                <a:ea typeface="Lexend ExtraLight"/>
                <a:cs typeface="Lexend ExtraLight"/>
                <a:sym typeface="Lexend ExtraLight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■"/>
              <a:defRPr sz="1200">
                <a:latin typeface="Lexend ExtraLight"/>
                <a:ea typeface="Lexend ExtraLight"/>
                <a:cs typeface="Lexend ExtraLight"/>
                <a:sym typeface="Lexend ExtraLight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●"/>
              <a:defRPr sz="1200">
                <a:latin typeface="Lexend ExtraLight"/>
                <a:ea typeface="Lexend ExtraLight"/>
                <a:cs typeface="Lexend ExtraLight"/>
                <a:sym typeface="Lexend ExtraLight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○"/>
              <a:defRPr>
                <a:latin typeface="Lexend ExtraLight"/>
                <a:ea typeface="Lexend ExtraLight"/>
                <a:cs typeface="Lexend ExtraLight"/>
                <a:sym typeface="Lexend ExtraLight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■"/>
              <a:defRPr sz="1200">
                <a:latin typeface="Lexend ExtraLight"/>
                <a:ea typeface="Lexend ExtraLight"/>
                <a:cs typeface="Lexend ExtraLight"/>
                <a:sym typeface="Lexend ExtraLight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●"/>
              <a:defRPr sz="1200">
                <a:latin typeface="Lexend ExtraLight"/>
                <a:ea typeface="Lexend ExtraLight"/>
                <a:cs typeface="Lexend ExtraLight"/>
                <a:sym typeface="Lexend ExtraLight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○"/>
              <a:defRPr sz="1200">
                <a:latin typeface="Lexend ExtraLight"/>
                <a:ea typeface="Lexend ExtraLight"/>
                <a:cs typeface="Lexend ExtraLight"/>
                <a:sym typeface="Lexend ExtraLight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■"/>
              <a:defRPr sz="1200">
                <a:latin typeface="Lexend ExtraLight"/>
                <a:ea typeface="Lexend ExtraLight"/>
                <a:cs typeface="Lexend ExtraLight"/>
                <a:sym typeface="Lexend ExtraLight"/>
              </a:defRPr>
            </a:lvl9pPr>
          </a:lstStyle>
          <a:p/>
        </p:txBody>
      </p:sp>
      <p:sp>
        <p:nvSpPr>
          <p:cNvPr id="297" name="Google Shape;297;p50"/>
          <p:cNvSpPr/>
          <p:nvPr>
            <p:ph idx="15" type="pic"/>
          </p:nvPr>
        </p:nvSpPr>
        <p:spPr>
          <a:xfrm>
            <a:off x="5299922" y="3852616"/>
            <a:ext cx="273600" cy="273600"/>
          </a:xfrm>
          <a:prstGeom prst="rect">
            <a:avLst/>
          </a:prstGeom>
          <a:noFill/>
          <a:ln>
            <a:noFill/>
          </a:ln>
        </p:spPr>
      </p:sp>
      <p:sp>
        <p:nvSpPr>
          <p:cNvPr id="298" name="Google Shape;298;p50"/>
          <p:cNvSpPr txBox="1"/>
          <p:nvPr>
            <p:ph idx="16" type="body"/>
          </p:nvPr>
        </p:nvSpPr>
        <p:spPr>
          <a:xfrm>
            <a:off x="5529550" y="3810398"/>
            <a:ext cx="3091500" cy="26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66700" lvl="0" marL="4572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●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indent="-266700" lvl="1" marL="9144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○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indent="-266700" lvl="2" marL="13716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■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indent="-266700" lvl="3" marL="18288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●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indent="-266700" lvl="4" marL="22860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○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indent="-266700" lvl="5" marL="27432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■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indent="-266700" lvl="6" marL="32004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●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indent="-266700" lvl="7" marL="36576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○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indent="-266700" lvl="8" marL="41148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■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299" name="Google Shape;299;p50"/>
          <p:cNvSpPr txBox="1"/>
          <p:nvPr>
            <p:ph idx="17" type="body"/>
          </p:nvPr>
        </p:nvSpPr>
        <p:spPr>
          <a:xfrm>
            <a:off x="5529554" y="3931751"/>
            <a:ext cx="3091500" cy="68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●"/>
              <a:defRPr sz="1200">
                <a:latin typeface="Lexend ExtraLight"/>
                <a:ea typeface="Lexend ExtraLight"/>
                <a:cs typeface="Lexend ExtraLight"/>
                <a:sym typeface="Lexend ExtraLight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○"/>
              <a:defRPr sz="1200">
                <a:latin typeface="Lexend ExtraLight"/>
                <a:ea typeface="Lexend ExtraLight"/>
                <a:cs typeface="Lexend ExtraLight"/>
                <a:sym typeface="Lexend ExtraLight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■"/>
              <a:defRPr sz="1200">
                <a:latin typeface="Lexend ExtraLight"/>
                <a:ea typeface="Lexend ExtraLight"/>
                <a:cs typeface="Lexend ExtraLight"/>
                <a:sym typeface="Lexend ExtraLight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●"/>
              <a:defRPr sz="1200">
                <a:latin typeface="Lexend ExtraLight"/>
                <a:ea typeface="Lexend ExtraLight"/>
                <a:cs typeface="Lexend ExtraLight"/>
                <a:sym typeface="Lexend ExtraLight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○"/>
              <a:defRPr>
                <a:latin typeface="Lexend ExtraLight"/>
                <a:ea typeface="Lexend ExtraLight"/>
                <a:cs typeface="Lexend ExtraLight"/>
                <a:sym typeface="Lexend ExtraLight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■"/>
              <a:defRPr sz="1200">
                <a:latin typeface="Lexend ExtraLight"/>
                <a:ea typeface="Lexend ExtraLight"/>
                <a:cs typeface="Lexend ExtraLight"/>
                <a:sym typeface="Lexend ExtraLight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●"/>
              <a:defRPr sz="1200">
                <a:latin typeface="Lexend ExtraLight"/>
                <a:ea typeface="Lexend ExtraLight"/>
                <a:cs typeface="Lexend ExtraLight"/>
                <a:sym typeface="Lexend ExtraLight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○"/>
              <a:defRPr sz="1200">
                <a:latin typeface="Lexend ExtraLight"/>
                <a:ea typeface="Lexend ExtraLight"/>
                <a:cs typeface="Lexend ExtraLight"/>
                <a:sym typeface="Lexend ExtraLight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■"/>
              <a:defRPr sz="1200">
                <a:latin typeface="Lexend ExtraLight"/>
                <a:ea typeface="Lexend ExtraLight"/>
                <a:cs typeface="Lexend ExtraLight"/>
                <a:sym typeface="Lexend ExtraLight"/>
              </a:defRPr>
            </a:lvl9pPr>
          </a:lstStyle>
          <a:p/>
        </p:txBody>
      </p:sp>
      <p:sp>
        <p:nvSpPr>
          <p:cNvPr id="300" name="Google Shape;300;p5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algn="r">
              <a:buNone/>
              <a:defRPr sz="1300">
                <a:solidFill>
                  <a:schemeClr val="dk2"/>
                </a:solidFill>
              </a:defRPr>
            </a:lvl1pPr>
            <a:lvl2pPr lvl="1" algn="r">
              <a:buNone/>
              <a:defRPr sz="1300">
                <a:solidFill>
                  <a:schemeClr val="dk2"/>
                </a:solidFill>
              </a:defRPr>
            </a:lvl2pPr>
            <a:lvl3pPr lvl="2" algn="r">
              <a:buNone/>
              <a:defRPr sz="1300">
                <a:solidFill>
                  <a:schemeClr val="dk2"/>
                </a:solidFill>
              </a:defRPr>
            </a:lvl3pPr>
            <a:lvl4pPr lvl="3" algn="r">
              <a:buNone/>
              <a:defRPr sz="1300">
                <a:solidFill>
                  <a:schemeClr val="dk2"/>
                </a:solidFill>
              </a:defRPr>
            </a:lvl4pPr>
            <a:lvl5pPr lvl="4" algn="r">
              <a:buNone/>
              <a:defRPr sz="1300">
                <a:solidFill>
                  <a:schemeClr val="dk2"/>
                </a:solidFill>
              </a:defRPr>
            </a:lvl5pPr>
            <a:lvl6pPr lvl="5" algn="r">
              <a:buNone/>
              <a:defRPr sz="1300">
                <a:solidFill>
                  <a:schemeClr val="dk2"/>
                </a:solidFill>
              </a:defRPr>
            </a:lvl6pPr>
            <a:lvl7pPr lvl="6" algn="r">
              <a:buNone/>
              <a:defRPr sz="1300">
                <a:solidFill>
                  <a:schemeClr val="dk2"/>
                </a:solidFill>
              </a:defRPr>
            </a:lvl7pPr>
            <a:lvl8pPr lvl="7" algn="r">
              <a:buNone/>
              <a:defRPr sz="1300">
                <a:solidFill>
                  <a:schemeClr val="dk2"/>
                </a:solidFill>
              </a:defRPr>
            </a:lvl8pPr>
            <a:lvl9pPr lvl="8" algn="r">
              <a:buNone/>
              <a:defRPr sz="13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rds">
  <p:cSld name="CUSTOM_11">
    <p:bg>
      <p:bgPr>
        <a:solidFill>
          <a:schemeClr val="accent3"/>
        </a:solidFill>
      </p:bgPr>
    </p:bg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51"/>
          <p:cNvSpPr txBox="1"/>
          <p:nvPr>
            <p:ph idx="1" type="body"/>
          </p:nvPr>
        </p:nvSpPr>
        <p:spPr>
          <a:xfrm>
            <a:off x="687900" y="292725"/>
            <a:ext cx="3233100" cy="20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6700" lvl="0" marL="4572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●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indent="-266700" lvl="1" marL="9144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○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indent="-266700" lvl="2" marL="13716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■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indent="-266700" lvl="3" marL="18288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●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indent="-266700" lvl="4" marL="22860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○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indent="-266700" lvl="5" marL="27432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■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indent="-266700" lvl="6" marL="32004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●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indent="-266700" lvl="7" marL="36576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○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indent="-266700" lvl="8" marL="41148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■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303" name="Google Shape;303;p51"/>
          <p:cNvSpPr txBox="1"/>
          <p:nvPr>
            <p:ph type="title"/>
          </p:nvPr>
        </p:nvSpPr>
        <p:spPr>
          <a:xfrm>
            <a:off x="661574" y="424278"/>
            <a:ext cx="5151300" cy="86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4" name="Google Shape;304;p51"/>
          <p:cNvSpPr txBox="1"/>
          <p:nvPr>
            <p:ph idx="2" type="body"/>
          </p:nvPr>
        </p:nvSpPr>
        <p:spPr>
          <a:xfrm>
            <a:off x="687900" y="1296524"/>
            <a:ext cx="1446000" cy="35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Lexend SemiBold"/>
              <a:buChar char="●"/>
              <a:defRPr sz="1200"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Lexend SemiBold"/>
              <a:buChar char="○"/>
              <a:defRPr sz="1200"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Lexend SemiBold"/>
              <a:buChar char="■"/>
              <a:defRPr sz="1200"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Lexend SemiBold"/>
              <a:buChar char="●"/>
              <a:defRPr sz="1200"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Lexend SemiBold"/>
              <a:buChar char="○"/>
              <a:defRPr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Lexend SemiBold"/>
              <a:buChar char="■"/>
              <a:defRPr sz="1200"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Lexend SemiBold"/>
              <a:buChar char="●"/>
              <a:defRPr sz="1200"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Lexend SemiBold"/>
              <a:buChar char="○"/>
              <a:defRPr sz="1200"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Lexend SemiBold"/>
              <a:buChar char="■"/>
              <a:defRPr sz="1200"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305" name="Google Shape;305;p51"/>
          <p:cNvSpPr txBox="1"/>
          <p:nvPr>
            <p:ph idx="3" type="body"/>
          </p:nvPr>
        </p:nvSpPr>
        <p:spPr>
          <a:xfrm>
            <a:off x="2262132" y="1296524"/>
            <a:ext cx="1446000" cy="35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Lexend SemiBold"/>
              <a:buChar char="●"/>
              <a:defRPr sz="1200"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Lexend SemiBold"/>
              <a:buChar char="○"/>
              <a:defRPr sz="1200"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Lexend SemiBold"/>
              <a:buChar char="■"/>
              <a:defRPr sz="1200"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Lexend SemiBold"/>
              <a:buChar char="●"/>
              <a:defRPr sz="1200"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Lexend SemiBold"/>
              <a:buChar char="○"/>
              <a:defRPr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Lexend SemiBold"/>
              <a:buChar char="■"/>
              <a:defRPr sz="1200"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Lexend SemiBold"/>
              <a:buChar char="●"/>
              <a:defRPr sz="1200"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Lexend SemiBold"/>
              <a:buChar char="○"/>
              <a:defRPr sz="1200"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Lexend SemiBold"/>
              <a:buChar char="■"/>
              <a:defRPr sz="1200"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306" name="Google Shape;306;p51"/>
          <p:cNvSpPr txBox="1"/>
          <p:nvPr>
            <p:ph idx="4" type="body"/>
          </p:nvPr>
        </p:nvSpPr>
        <p:spPr>
          <a:xfrm>
            <a:off x="3827041" y="1296524"/>
            <a:ext cx="1446000" cy="35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Lexend SemiBold"/>
              <a:buChar char="●"/>
              <a:defRPr sz="1200"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Lexend SemiBold"/>
              <a:buChar char="○"/>
              <a:defRPr sz="1200"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Lexend SemiBold"/>
              <a:buChar char="■"/>
              <a:defRPr sz="1200"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Lexend SemiBold"/>
              <a:buChar char="●"/>
              <a:defRPr sz="1200"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Lexend SemiBold"/>
              <a:buChar char="○"/>
              <a:defRPr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Lexend SemiBold"/>
              <a:buChar char="■"/>
              <a:defRPr sz="1200"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Lexend SemiBold"/>
              <a:buChar char="●"/>
              <a:defRPr sz="1200"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Lexend SemiBold"/>
              <a:buChar char="○"/>
              <a:defRPr sz="1200"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Lexend SemiBold"/>
              <a:buChar char="■"/>
              <a:defRPr sz="1200"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307" name="Google Shape;307;p51"/>
          <p:cNvSpPr txBox="1"/>
          <p:nvPr>
            <p:ph idx="5" type="body"/>
          </p:nvPr>
        </p:nvSpPr>
        <p:spPr>
          <a:xfrm>
            <a:off x="5397375" y="1296524"/>
            <a:ext cx="1446000" cy="35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Lexend SemiBold"/>
              <a:buChar char="●"/>
              <a:defRPr sz="1200"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Lexend SemiBold"/>
              <a:buChar char="○"/>
              <a:defRPr sz="1200"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Lexend SemiBold"/>
              <a:buChar char="■"/>
              <a:defRPr sz="1200"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Lexend SemiBold"/>
              <a:buChar char="●"/>
              <a:defRPr sz="1200"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Lexend SemiBold"/>
              <a:buChar char="○"/>
              <a:defRPr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Lexend SemiBold"/>
              <a:buChar char="■"/>
              <a:defRPr sz="1200"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Lexend SemiBold"/>
              <a:buChar char="●"/>
              <a:defRPr sz="1200"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Lexend SemiBold"/>
              <a:buChar char="○"/>
              <a:defRPr sz="1200"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Lexend SemiBold"/>
              <a:buChar char="■"/>
              <a:defRPr sz="1200"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308" name="Google Shape;308;p51"/>
          <p:cNvSpPr txBox="1"/>
          <p:nvPr>
            <p:ph idx="6" type="body"/>
          </p:nvPr>
        </p:nvSpPr>
        <p:spPr>
          <a:xfrm>
            <a:off x="6956568" y="1296524"/>
            <a:ext cx="1446000" cy="35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Lexend SemiBold"/>
              <a:buChar char="●"/>
              <a:defRPr sz="1200"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Lexend SemiBold"/>
              <a:buChar char="○"/>
              <a:defRPr sz="1200"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Lexend SemiBold"/>
              <a:buChar char="■"/>
              <a:defRPr sz="1200"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Lexend SemiBold"/>
              <a:buChar char="●"/>
              <a:defRPr sz="1200"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Lexend SemiBold"/>
              <a:buChar char="○"/>
              <a:defRPr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Lexend SemiBold"/>
              <a:buChar char="■"/>
              <a:defRPr sz="1200"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Lexend SemiBold"/>
              <a:buChar char="●"/>
              <a:defRPr sz="1200"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Lexend SemiBold"/>
              <a:buChar char="○"/>
              <a:defRPr sz="1200"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Lexend SemiBold"/>
              <a:buChar char="■"/>
              <a:defRPr sz="1200"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309" name="Google Shape;309;p51"/>
          <p:cNvSpPr/>
          <p:nvPr>
            <p:ph idx="7" type="pic"/>
          </p:nvPr>
        </p:nvSpPr>
        <p:spPr>
          <a:xfrm>
            <a:off x="727950" y="1764075"/>
            <a:ext cx="304500" cy="304500"/>
          </a:xfrm>
          <a:prstGeom prst="rect">
            <a:avLst/>
          </a:prstGeom>
          <a:noFill/>
          <a:ln>
            <a:noFill/>
          </a:ln>
        </p:spPr>
      </p:sp>
      <p:sp>
        <p:nvSpPr>
          <p:cNvPr id="310" name="Google Shape;310;p51"/>
          <p:cNvSpPr/>
          <p:nvPr>
            <p:ph idx="8" type="pic"/>
          </p:nvPr>
        </p:nvSpPr>
        <p:spPr>
          <a:xfrm>
            <a:off x="727950" y="2320438"/>
            <a:ext cx="304500" cy="304500"/>
          </a:xfrm>
          <a:prstGeom prst="rect">
            <a:avLst/>
          </a:prstGeom>
          <a:noFill/>
          <a:ln>
            <a:noFill/>
          </a:ln>
        </p:spPr>
      </p:sp>
      <p:sp>
        <p:nvSpPr>
          <p:cNvPr id="311" name="Google Shape;311;p51"/>
          <p:cNvSpPr/>
          <p:nvPr>
            <p:ph idx="9" type="pic"/>
          </p:nvPr>
        </p:nvSpPr>
        <p:spPr>
          <a:xfrm>
            <a:off x="727950" y="2860788"/>
            <a:ext cx="304500" cy="304500"/>
          </a:xfrm>
          <a:prstGeom prst="rect">
            <a:avLst/>
          </a:prstGeom>
          <a:noFill/>
          <a:ln>
            <a:noFill/>
          </a:ln>
        </p:spPr>
      </p:sp>
      <p:sp>
        <p:nvSpPr>
          <p:cNvPr id="312" name="Google Shape;312;p51"/>
          <p:cNvSpPr/>
          <p:nvPr>
            <p:ph idx="13" type="pic"/>
          </p:nvPr>
        </p:nvSpPr>
        <p:spPr>
          <a:xfrm>
            <a:off x="727950" y="3401138"/>
            <a:ext cx="304500" cy="304500"/>
          </a:xfrm>
          <a:prstGeom prst="rect">
            <a:avLst/>
          </a:prstGeom>
          <a:noFill/>
          <a:ln>
            <a:noFill/>
          </a:ln>
        </p:spPr>
      </p:sp>
      <p:sp>
        <p:nvSpPr>
          <p:cNvPr id="313" name="Google Shape;313;p51"/>
          <p:cNvSpPr/>
          <p:nvPr>
            <p:ph idx="14" type="pic"/>
          </p:nvPr>
        </p:nvSpPr>
        <p:spPr>
          <a:xfrm>
            <a:off x="2296475" y="1764075"/>
            <a:ext cx="304500" cy="304500"/>
          </a:xfrm>
          <a:prstGeom prst="rect">
            <a:avLst/>
          </a:prstGeom>
          <a:noFill/>
          <a:ln>
            <a:noFill/>
          </a:ln>
        </p:spPr>
      </p:sp>
      <p:sp>
        <p:nvSpPr>
          <p:cNvPr id="314" name="Google Shape;314;p51"/>
          <p:cNvSpPr/>
          <p:nvPr>
            <p:ph idx="15" type="pic"/>
          </p:nvPr>
        </p:nvSpPr>
        <p:spPr>
          <a:xfrm>
            <a:off x="3865000" y="1764075"/>
            <a:ext cx="304500" cy="304500"/>
          </a:xfrm>
          <a:prstGeom prst="rect">
            <a:avLst/>
          </a:prstGeom>
          <a:noFill/>
          <a:ln>
            <a:noFill/>
          </a:ln>
        </p:spPr>
      </p:sp>
      <p:sp>
        <p:nvSpPr>
          <p:cNvPr id="315" name="Google Shape;315;p51"/>
          <p:cNvSpPr/>
          <p:nvPr>
            <p:ph idx="16" type="pic"/>
          </p:nvPr>
        </p:nvSpPr>
        <p:spPr>
          <a:xfrm>
            <a:off x="5433525" y="1764075"/>
            <a:ext cx="304500" cy="304500"/>
          </a:xfrm>
          <a:prstGeom prst="rect">
            <a:avLst/>
          </a:prstGeom>
          <a:noFill/>
          <a:ln>
            <a:noFill/>
          </a:ln>
        </p:spPr>
      </p:sp>
      <p:sp>
        <p:nvSpPr>
          <p:cNvPr id="316" name="Google Shape;316;p51"/>
          <p:cNvSpPr/>
          <p:nvPr>
            <p:ph idx="17" type="pic"/>
          </p:nvPr>
        </p:nvSpPr>
        <p:spPr>
          <a:xfrm>
            <a:off x="7002050" y="1764075"/>
            <a:ext cx="304500" cy="304500"/>
          </a:xfrm>
          <a:prstGeom prst="rect">
            <a:avLst/>
          </a:prstGeom>
          <a:noFill/>
          <a:ln>
            <a:noFill/>
          </a:ln>
        </p:spPr>
      </p:sp>
      <p:sp>
        <p:nvSpPr>
          <p:cNvPr id="317" name="Google Shape;317;p51"/>
          <p:cNvSpPr/>
          <p:nvPr>
            <p:ph idx="18" type="pic"/>
          </p:nvPr>
        </p:nvSpPr>
        <p:spPr>
          <a:xfrm>
            <a:off x="2296475" y="2320438"/>
            <a:ext cx="304500" cy="304500"/>
          </a:xfrm>
          <a:prstGeom prst="rect">
            <a:avLst/>
          </a:prstGeom>
          <a:noFill/>
          <a:ln>
            <a:noFill/>
          </a:ln>
        </p:spPr>
      </p:sp>
      <p:sp>
        <p:nvSpPr>
          <p:cNvPr id="318" name="Google Shape;318;p51"/>
          <p:cNvSpPr/>
          <p:nvPr>
            <p:ph idx="19" type="pic"/>
          </p:nvPr>
        </p:nvSpPr>
        <p:spPr>
          <a:xfrm>
            <a:off x="2296475" y="2860788"/>
            <a:ext cx="304500" cy="304500"/>
          </a:xfrm>
          <a:prstGeom prst="rect">
            <a:avLst/>
          </a:prstGeom>
          <a:noFill/>
          <a:ln>
            <a:noFill/>
          </a:ln>
        </p:spPr>
      </p:sp>
      <p:sp>
        <p:nvSpPr>
          <p:cNvPr id="319" name="Google Shape;319;p51"/>
          <p:cNvSpPr/>
          <p:nvPr>
            <p:ph idx="20" type="pic"/>
          </p:nvPr>
        </p:nvSpPr>
        <p:spPr>
          <a:xfrm>
            <a:off x="2296475" y="3401138"/>
            <a:ext cx="304500" cy="304500"/>
          </a:xfrm>
          <a:prstGeom prst="rect">
            <a:avLst/>
          </a:prstGeom>
          <a:noFill/>
          <a:ln>
            <a:noFill/>
          </a:ln>
        </p:spPr>
      </p:sp>
      <p:sp>
        <p:nvSpPr>
          <p:cNvPr id="320" name="Google Shape;320;p51"/>
          <p:cNvSpPr/>
          <p:nvPr>
            <p:ph idx="21" type="pic"/>
          </p:nvPr>
        </p:nvSpPr>
        <p:spPr>
          <a:xfrm>
            <a:off x="3865000" y="2320438"/>
            <a:ext cx="304500" cy="304500"/>
          </a:xfrm>
          <a:prstGeom prst="rect">
            <a:avLst/>
          </a:prstGeom>
          <a:noFill/>
          <a:ln>
            <a:noFill/>
          </a:ln>
        </p:spPr>
      </p:sp>
      <p:sp>
        <p:nvSpPr>
          <p:cNvPr id="321" name="Google Shape;321;p51"/>
          <p:cNvSpPr/>
          <p:nvPr>
            <p:ph idx="22" type="pic"/>
          </p:nvPr>
        </p:nvSpPr>
        <p:spPr>
          <a:xfrm>
            <a:off x="3865000" y="2860788"/>
            <a:ext cx="304500" cy="304500"/>
          </a:xfrm>
          <a:prstGeom prst="rect">
            <a:avLst/>
          </a:prstGeom>
          <a:noFill/>
          <a:ln>
            <a:noFill/>
          </a:ln>
        </p:spPr>
      </p:sp>
      <p:sp>
        <p:nvSpPr>
          <p:cNvPr id="322" name="Google Shape;322;p51"/>
          <p:cNvSpPr/>
          <p:nvPr>
            <p:ph idx="23" type="pic"/>
          </p:nvPr>
        </p:nvSpPr>
        <p:spPr>
          <a:xfrm>
            <a:off x="3865000" y="3401138"/>
            <a:ext cx="304500" cy="304500"/>
          </a:xfrm>
          <a:prstGeom prst="rect">
            <a:avLst/>
          </a:prstGeom>
          <a:noFill/>
          <a:ln>
            <a:noFill/>
          </a:ln>
        </p:spPr>
      </p:sp>
      <p:sp>
        <p:nvSpPr>
          <p:cNvPr id="323" name="Google Shape;323;p51"/>
          <p:cNvSpPr/>
          <p:nvPr>
            <p:ph idx="24" type="pic"/>
          </p:nvPr>
        </p:nvSpPr>
        <p:spPr>
          <a:xfrm>
            <a:off x="5433525" y="2320438"/>
            <a:ext cx="304500" cy="304500"/>
          </a:xfrm>
          <a:prstGeom prst="rect">
            <a:avLst/>
          </a:prstGeom>
          <a:noFill/>
          <a:ln>
            <a:noFill/>
          </a:ln>
        </p:spPr>
      </p:sp>
      <p:sp>
        <p:nvSpPr>
          <p:cNvPr id="324" name="Google Shape;324;p51"/>
          <p:cNvSpPr/>
          <p:nvPr>
            <p:ph idx="25" type="pic"/>
          </p:nvPr>
        </p:nvSpPr>
        <p:spPr>
          <a:xfrm>
            <a:off x="5433525" y="2860788"/>
            <a:ext cx="304500" cy="304500"/>
          </a:xfrm>
          <a:prstGeom prst="rect">
            <a:avLst/>
          </a:prstGeom>
          <a:noFill/>
          <a:ln>
            <a:noFill/>
          </a:ln>
        </p:spPr>
      </p:sp>
      <p:sp>
        <p:nvSpPr>
          <p:cNvPr id="325" name="Google Shape;325;p51"/>
          <p:cNvSpPr/>
          <p:nvPr>
            <p:ph idx="26" type="pic"/>
          </p:nvPr>
        </p:nvSpPr>
        <p:spPr>
          <a:xfrm>
            <a:off x="5433525" y="3401138"/>
            <a:ext cx="304500" cy="304500"/>
          </a:xfrm>
          <a:prstGeom prst="rect">
            <a:avLst/>
          </a:prstGeom>
          <a:noFill/>
          <a:ln>
            <a:noFill/>
          </a:ln>
        </p:spPr>
      </p:sp>
      <p:sp>
        <p:nvSpPr>
          <p:cNvPr id="326" name="Google Shape;326;p51"/>
          <p:cNvSpPr/>
          <p:nvPr>
            <p:ph idx="27" type="pic"/>
          </p:nvPr>
        </p:nvSpPr>
        <p:spPr>
          <a:xfrm>
            <a:off x="7002050" y="2320438"/>
            <a:ext cx="304500" cy="304500"/>
          </a:xfrm>
          <a:prstGeom prst="rect">
            <a:avLst/>
          </a:prstGeom>
          <a:noFill/>
          <a:ln>
            <a:noFill/>
          </a:ln>
        </p:spPr>
      </p:sp>
      <p:sp>
        <p:nvSpPr>
          <p:cNvPr id="327" name="Google Shape;327;p51"/>
          <p:cNvSpPr/>
          <p:nvPr>
            <p:ph idx="28" type="pic"/>
          </p:nvPr>
        </p:nvSpPr>
        <p:spPr>
          <a:xfrm>
            <a:off x="7002050" y="2860788"/>
            <a:ext cx="304500" cy="304500"/>
          </a:xfrm>
          <a:prstGeom prst="rect">
            <a:avLst/>
          </a:prstGeom>
          <a:noFill/>
          <a:ln>
            <a:noFill/>
          </a:ln>
        </p:spPr>
      </p:sp>
      <p:sp>
        <p:nvSpPr>
          <p:cNvPr id="328" name="Google Shape;328;p51"/>
          <p:cNvSpPr/>
          <p:nvPr>
            <p:ph idx="29" type="pic"/>
          </p:nvPr>
        </p:nvSpPr>
        <p:spPr>
          <a:xfrm>
            <a:off x="7002050" y="3401138"/>
            <a:ext cx="304500" cy="304500"/>
          </a:xfrm>
          <a:prstGeom prst="rect">
            <a:avLst/>
          </a:prstGeom>
          <a:noFill/>
          <a:ln>
            <a:noFill/>
          </a:ln>
        </p:spPr>
      </p:sp>
      <p:sp>
        <p:nvSpPr>
          <p:cNvPr id="329" name="Google Shape;329;p5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</a:defRPr>
            </a:lvl1pPr>
            <a:lvl2pPr lvl="1" algn="r">
              <a:buNone/>
              <a:defRPr sz="1300">
                <a:solidFill>
                  <a:schemeClr val="lt1"/>
                </a:solidFill>
              </a:defRPr>
            </a:lvl2pPr>
            <a:lvl3pPr lvl="2" algn="r">
              <a:buNone/>
              <a:defRPr sz="1300">
                <a:solidFill>
                  <a:schemeClr val="lt1"/>
                </a:solidFill>
              </a:defRPr>
            </a:lvl3pPr>
            <a:lvl4pPr lvl="3" algn="r">
              <a:buNone/>
              <a:defRPr sz="1300">
                <a:solidFill>
                  <a:schemeClr val="lt1"/>
                </a:solidFill>
              </a:defRPr>
            </a:lvl4pPr>
            <a:lvl5pPr lvl="4" algn="r">
              <a:buNone/>
              <a:defRPr sz="1300">
                <a:solidFill>
                  <a:schemeClr val="lt1"/>
                </a:solidFill>
              </a:defRPr>
            </a:lvl5pPr>
            <a:lvl6pPr lvl="5" algn="r">
              <a:buNone/>
              <a:defRPr sz="1300">
                <a:solidFill>
                  <a:schemeClr val="lt1"/>
                </a:solidFill>
              </a:defRPr>
            </a:lvl6pPr>
            <a:lvl7pPr lvl="6" algn="r">
              <a:buNone/>
              <a:defRPr sz="1300">
                <a:solidFill>
                  <a:schemeClr val="lt1"/>
                </a:solidFill>
              </a:defRPr>
            </a:lvl7pPr>
            <a:lvl8pPr lvl="7" algn="r">
              <a:buNone/>
              <a:defRPr sz="1300">
                <a:solidFill>
                  <a:schemeClr val="lt1"/>
                </a:solidFill>
              </a:defRPr>
            </a:lvl8pPr>
            <a:lvl9pPr lvl="8" algn="r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ighlights - Load Time Optimization">
  <p:cSld name="CUSTOM_13"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52"/>
          <p:cNvSpPr/>
          <p:nvPr>
            <p:ph idx="2" type="pic"/>
          </p:nvPr>
        </p:nvSpPr>
        <p:spPr>
          <a:xfrm>
            <a:off x="791050" y="1977650"/>
            <a:ext cx="1307100" cy="1956600"/>
          </a:xfrm>
          <a:prstGeom prst="rect">
            <a:avLst/>
          </a:prstGeom>
          <a:noFill/>
          <a:ln>
            <a:noFill/>
          </a:ln>
        </p:spPr>
      </p:sp>
      <p:sp>
        <p:nvSpPr>
          <p:cNvPr id="332" name="Google Shape;332;p52"/>
          <p:cNvSpPr txBox="1"/>
          <p:nvPr>
            <p:ph idx="1" type="body"/>
          </p:nvPr>
        </p:nvSpPr>
        <p:spPr>
          <a:xfrm>
            <a:off x="687900" y="292725"/>
            <a:ext cx="3233100" cy="20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6700" lvl="0" marL="4572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●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indent="-266700" lvl="1" marL="9144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○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indent="-266700" lvl="2" marL="13716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■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indent="-266700" lvl="3" marL="18288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●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indent="-266700" lvl="4" marL="22860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○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indent="-266700" lvl="5" marL="27432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■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indent="-266700" lvl="6" marL="32004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●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indent="-266700" lvl="7" marL="36576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○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indent="-266700" lvl="8" marL="41148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■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333" name="Google Shape;333;p52"/>
          <p:cNvSpPr txBox="1"/>
          <p:nvPr>
            <p:ph type="title"/>
          </p:nvPr>
        </p:nvSpPr>
        <p:spPr>
          <a:xfrm>
            <a:off x="661576" y="424275"/>
            <a:ext cx="7890900" cy="86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4" name="Google Shape;334;p52"/>
          <p:cNvSpPr txBox="1"/>
          <p:nvPr>
            <p:ph idx="3" type="body"/>
          </p:nvPr>
        </p:nvSpPr>
        <p:spPr>
          <a:xfrm>
            <a:off x="1890825" y="3120325"/>
            <a:ext cx="1186200" cy="20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Font typeface="Lexend SemiBold"/>
              <a:buChar char="●"/>
              <a:defRPr sz="800"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Font typeface="Lexend SemiBold"/>
              <a:buChar char="○"/>
              <a:defRPr sz="800"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Font typeface="Lexend SemiBold"/>
              <a:buChar char="■"/>
              <a:defRPr sz="800"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Font typeface="Lexend SemiBold"/>
              <a:buChar char="●"/>
              <a:defRPr sz="800"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Font typeface="Lexend SemiBold"/>
              <a:buChar char="○"/>
              <a:defRPr sz="800"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Font typeface="Lexend SemiBold"/>
              <a:buChar char="■"/>
              <a:defRPr sz="800"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Font typeface="Lexend SemiBold"/>
              <a:buChar char="●"/>
              <a:defRPr sz="800"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Font typeface="Lexend SemiBold"/>
              <a:buChar char="○"/>
              <a:defRPr sz="800"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Font typeface="Lexend SemiBold"/>
              <a:buChar char="■"/>
              <a:defRPr sz="800"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335" name="Google Shape;335;p52"/>
          <p:cNvSpPr txBox="1"/>
          <p:nvPr>
            <p:ph idx="4" type="body"/>
          </p:nvPr>
        </p:nvSpPr>
        <p:spPr>
          <a:xfrm>
            <a:off x="1890825" y="3446750"/>
            <a:ext cx="1186200" cy="8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Font typeface="Lexend ExtraLight"/>
              <a:buChar char="●"/>
              <a:defRPr sz="800">
                <a:latin typeface="Lexend ExtraLight"/>
                <a:ea typeface="Lexend ExtraLight"/>
                <a:cs typeface="Lexend ExtraLight"/>
                <a:sym typeface="Lexend ExtraLight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Font typeface="Lexend ExtraLight"/>
              <a:buChar char="○"/>
              <a:defRPr sz="800">
                <a:latin typeface="Lexend ExtraLight"/>
                <a:ea typeface="Lexend ExtraLight"/>
                <a:cs typeface="Lexend ExtraLight"/>
                <a:sym typeface="Lexend ExtraLight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Font typeface="Lexend ExtraLight"/>
              <a:buChar char="■"/>
              <a:defRPr sz="800">
                <a:latin typeface="Lexend ExtraLight"/>
                <a:ea typeface="Lexend ExtraLight"/>
                <a:cs typeface="Lexend ExtraLight"/>
                <a:sym typeface="Lexend ExtraLight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Font typeface="Lexend ExtraLight"/>
              <a:buChar char="●"/>
              <a:defRPr sz="800">
                <a:latin typeface="Lexend ExtraLight"/>
                <a:ea typeface="Lexend ExtraLight"/>
                <a:cs typeface="Lexend ExtraLight"/>
                <a:sym typeface="Lexend ExtraLight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Font typeface="Lexend ExtraLight"/>
              <a:buChar char="○"/>
              <a:defRPr sz="800">
                <a:latin typeface="Lexend ExtraLight"/>
                <a:ea typeface="Lexend ExtraLight"/>
                <a:cs typeface="Lexend ExtraLight"/>
                <a:sym typeface="Lexend ExtraLight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Font typeface="Lexend ExtraLight"/>
              <a:buChar char="■"/>
              <a:defRPr sz="800">
                <a:latin typeface="Lexend ExtraLight"/>
                <a:ea typeface="Lexend ExtraLight"/>
                <a:cs typeface="Lexend ExtraLight"/>
                <a:sym typeface="Lexend ExtraLight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Font typeface="Lexend ExtraLight"/>
              <a:buChar char="●"/>
              <a:defRPr sz="800">
                <a:latin typeface="Lexend ExtraLight"/>
                <a:ea typeface="Lexend ExtraLight"/>
                <a:cs typeface="Lexend ExtraLight"/>
                <a:sym typeface="Lexend ExtraLight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Font typeface="Lexend ExtraLight"/>
              <a:buChar char="○"/>
              <a:defRPr sz="800">
                <a:latin typeface="Lexend ExtraLight"/>
                <a:ea typeface="Lexend ExtraLight"/>
                <a:cs typeface="Lexend ExtraLight"/>
                <a:sym typeface="Lexend ExtraLight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Font typeface="Lexend ExtraLight"/>
              <a:buChar char="■"/>
              <a:defRPr sz="800">
                <a:latin typeface="Lexend ExtraLight"/>
                <a:ea typeface="Lexend ExtraLight"/>
                <a:cs typeface="Lexend ExtraLight"/>
                <a:sym typeface="Lexend ExtraLight"/>
              </a:defRPr>
            </a:lvl9pPr>
          </a:lstStyle>
          <a:p/>
        </p:txBody>
      </p:sp>
      <p:sp>
        <p:nvSpPr>
          <p:cNvPr id="336" name="Google Shape;336;p52"/>
          <p:cNvSpPr/>
          <p:nvPr>
            <p:ph idx="5" type="pic"/>
          </p:nvPr>
        </p:nvSpPr>
        <p:spPr>
          <a:xfrm>
            <a:off x="1890828" y="2891499"/>
            <a:ext cx="277800" cy="277800"/>
          </a:xfrm>
          <a:prstGeom prst="rect">
            <a:avLst/>
          </a:prstGeom>
          <a:noFill/>
          <a:ln>
            <a:noFill/>
          </a:ln>
        </p:spPr>
      </p:sp>
      <p:sp>
        <p:nvSpPr>
          <p:cNvPr id="337" name="Google Shape;337;p52"/>
          <p:cNvSpPr txBox="1"/>
          <p:nvPr>
            <p:ph idx="6" type="subTitle"/>
          </p:nvPr>
        </p:nvSpPr>
        <p:spPr>
          <a:xfrm>
            <a:off x="5908675" y="1894800"/>
            <a:ext cx="2451000" cy="26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SemiBold"/>
              <a:buNone/>
              <a:defRPr sz="12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SemiBold"/>
              <a:buNone/>
              <a:defRPr sz="12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SemiBold"/>
              <a:buNone/>
              <a:defRPr sz="12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SemiBold"/>
              <a:buNone/>
              <a:defRPr sz="12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SemiBold"/>
              <a:buNone/>
              <a:defRPr sz="12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SemiBold"/>
              <a:buNone/>
              <a:defRPr sz="12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SemiBold"/>
              <a:buNone/>
              <a:defRPr sz="12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SemiBold"/>
              <a:buNone/>
              <a:defRPr sz="12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338" name="Google Shape;338;p52"/>
          <p:cNvSpPr txBox="1"/>
          <p:nvPr>
            <p:ph idx="7" type="body"/>
          </p:nvPr>
        </p:nvSpPr>
        <p:spPr>
          <a:xfrm>
            <a:off x="5901025" y="2091050"/>
            <a:ext cx="2762100" cy="9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Lexend Light"/>
              <a:buChar char="●"/>
              <a:defRPr sz="1200">
                <a:latin typeface="Lexend Light"/>
                <a:ea typeface="Lexend Light"/>
                <a:cs typeface="Lexend Light"/>
                <a:sym typeface="Lexend Light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Lexend Light"/>
              <a:buChar char="○"/>
              <a:defRPr sz="1200">
                <a:latin typeface="Lexend Light"/>
                <a:ea typeface="Lexend Light"/>
                <a:cs typeface="Lexend Light"/>
                <a:sym typeface="Lexend Light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Lexend Light"/>
              <a:buChar char="■"/>
              <a:defRPr sz="1200">
                <a:latin typeface="Lexend Light"/>
                <a:ea typeface="Lexend Light"/>
                <a:cs typeface="Lexend Light"/>
                <a:sym typeface="Lexend Light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Lexend Light"/>
              <a:buChar char="●"/>
              <a:defRPr sz="1200">
                <a:latin typeface="Lexend Light"/>
                <a:ea typeface="Lexend Light"/>
                <a:cs typeface="Lexend Light"/>
                <a:sym typeface="Lexend Light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Lexend Light"/>
              <a:buChar char="○"/>
              <a:defRPr>
                <a:latin typeface="Lexend Light"/>
                <a:ea typeface="Lexend Light"/>
                <a:cs typeface="Lexend Light"/>
                <a:sym typeface="Lexend Light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Lexend Light"/>
              <a:buChar char="■"/>
              <a:defRPr sz="1200">
                <a:latin typeface="Lexend Light"/>
                <a:ea typeface="Lexend Light"/>
                <a:cs typeface="Lexend Light"/>
                <a:sym typeface="Lexend Light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Lexend Light"/>
              <a:buChar char="●"/>
              <a:defRPr sz="1200">
                <a:latin typeface="Lexend Light"/>
                <a:ea typeface="Lexend Light"/>
                <a:cs typeface="Lexend Light"/>
                <a:sym typeface="Lexend Light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Lexend Light"/>
              <a:buChar char="○"/>
              <a:defRPr sz="1200">
                <a:latin typeface="Lexend Light"/>
                <a:ea typeface="Lexend Light"/>
                <a:cs typeface="Lexend Light"/>
                <a:sym typeface="Lexend Light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Lexend Light"/>
              <a:buChar char="■"/>
              <a:defRPr sz="1200"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/>
        </p:txBody>
      </p:sp>
      <p:sp>
        <p:nvSpPr>
          <p:cNvPr id="339" name="Google Shape;339;p52"/>
          <p:cNvSpPr txBox="1"/>
          <p:nvPr>
            <p:ph idx="8" type="body"/>
          </p:nvPr>
        </p:nvSpPr>
        <p:spPr>
          <a:xfrm>
            <a:off x="5908675" y="3140275"/>
            <a:ext cx="2712300" cy="154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●"/>
              <a:defRPr>
                <a:latin typeface="Lexend ExtraLight"/>
                <a:ea typeface="Lexend ExtraLight"/>
                <a:cs typeface="Lexend ExtraLight"/>
                <a:sym typeface="Lexend ExtraLight"/>
              </a:defRPr>
            </a:lvl1pPr>
            <a:lvl2pPr indent="-336550" lvl="1" marL="9144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○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2pPr>
            <a:lvl3pPr indent="-336550" lvl="2" marL="13716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■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3pPr>
            <a:lvl4pPr indent="-336550" lvl="3" marL="18288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●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4pPr>
            <a:lvl5pPr indent="-336550" lvl="4" marL="22860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○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5pPr>
            <a:lvl6pPr indent="-336550" lvl="5" marL="27432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■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6pPr>
            <a:lvl7pPr indent="-336550" lvl="6" marL="32004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●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7pPr>
            <a:lvl8pPr indent="-336550" lvl="7" marL="36576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○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8pPr>
            <a:lvl9pPr indent="-336550" lvl="8" marL="41148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■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9pPr>
          </a:lstStyle>
          <a:p/>
        </p:txBody>
      </p:sp>
      <p:sp>
        <p:nvSpPr>
          <p:cNvPr id="340" name="Google Shape;340;p5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</a:defRPr>
            </a:lvl1pPr>
            <a:lvl2pPr lvl="1" algn="r">
              <a:buNone/>
              <a:defRPr sz="1300">
                <a:solidFill>
                  <a:schemeClr val="lt1"/>
                </a:solidFill>
              </a:defRPr>
            </a:lvl2pPr>
            <a:lvl3pPr lvl="2" algn="r">
              <a:buNone/>
              <a:defRPr sz="1300">
                <a:solidFill>
                  <a:schemeClr val="lt1"/>
                </a:solidFill>
              </a:defRPr>
            </a:lvl3pPr>
            <a:lvl4pPr lvl="3" algn="r">
              <a:buNone/>
              <a:defRPr sz="1300">
                <a:solidFill>
                  <a:schemeClr val="lt1"/>
                </a:solidFill>
              </a:defRPr>
            </a:lvl4pPr>
            <a:lvl5pPr lvl="4" algn="r">
              <a:buNone/>
              <a:defRPr sz="1300">
                <a:solidFill>
                  <a:schemeClr val="lt1"/>
                </a:solidFill>
              </a:defRPr>
            </a:lvl5pPr>
            <a:lvl6pPr lvl="5" algn="r">
              <a:buNone/>
              <a:defRPr sz="1300">
                <a:solidFill>
                  <a:schemeClr val="lt1"/>
                </a:solidFill>
              </a:defRPr>
            </a:lvl6pPr>
            <a:lvl7pPr lvl="6" algn="r">
              <a:buNone/>
              <a:defRPr sz="1300">
                <a:solidFill>
                  <a:schemeClr val="lt1"/>
                </a:solidFill>
              </a:defRPr>
            </a:lvl7pPr>
            <a:lvl8pPr lvl="7" algn="r">
              <a:buNone/>
              <a:defRPr sz="1300">
                <a:solidFill>
                  <a:schemeClr val="lt1"/>
                </a:solidFill>
              </a:defRPr>
            </a:lvl8pPr>
            <a:lvl9pPr lvl="8" algn="r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ighlights - Collaboration">
  <p:cSld name="CUSTOM_13_1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3"/>
          <p:cNvSpPr/>
          <p:nvPr>
            <p:ph idx="2" type="pic"/>
          </p:nvPr>
        </p:nvSpPr>
        <p:spPr>
          <a:xfrm>
            <a:off x="2876100" y="1977650"/>
            <a:ext cx="1307100" cy="1956600"/>
          </a:xfrm>
          <a:prstGeom prst="rect">
            <a:avLst/>
          </a:prstGeom>
          <a:noFill/>
          <a:ln>
            <a:noFill/>
          </a:ln>
        </p:spPr>
      </p:sp>
      <p:sp>
        <p:nvSpPr>
          <p:cNvPr id="343" name="Google Shape;343;p53"/>
          <p:cNvSpPr txBox="1"/>
          <p:nvPr>
            <p:ph idx="1" type="body"/>
          </p:nvPr>
        </p:nvSpPr>
        <p:spPr>
          <a:xfrm>
            <a:off x="687900" y="292725"/>
            <a:ext cx="3233100" cy="20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6700" lvl="0" marL="4572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●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indent="-266700" lvl="1" marL="9144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○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indent="-266700" lvl="2" marL="13716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■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indent="-266700" lvl="3" marL="18288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●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indent="-266700" lvl="4" marL="22860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○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indent="-266700" lvl="5" marL="27432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■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indent="-266700" lvl="6" marL="32004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●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indent="-266700" lvl="7" marL="36576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○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indent="-266700" lvl="8" marL="41148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■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344" name="Google Shape;344;p53"/>
          <p:cNvSpPr txBox="1"/>
          <p:nvPr>
            <p:ph type="title"/>
          </p:nvPr>
        </p:nvSpPr>
        <p:spPr>
          <a:xfrm>
            <a:off x="661575" y="424275"/>
            <a:ext cx="7740600" cy="86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5" name="Google Shape;345;p53"/>
          <p:cNvSpPr/>
          <p:nvPr>
            <p:ph idx="3" type="pic"/>
          </p:nvPr>
        </p:nvSpPr>
        <p:spPr>
          <a:xfrm>
            <a:off x="1890828" y="2891499"/>
            <a:ext cx="277800" cy="277800"/>
          </a:xfrm>
          <a:prstGeom prst="rect">
            <a:avLst/>
          </a:prstGeom>
          <a:noFill/>
          <a:ln>
            <a:noFill/>
          </a:ln>
        </p:spPr>
      </p:sp>
      <p:sp>
        <p:nvSpPr>
          <p:cNvPr id="346" name="Google Shape;346;p53"/>
          <p:cNvSpPr txBox="1"/>
          <p:nvPr>
            <p:ph idx="4" type="subTitle"/>
          </p:nvPr>
        </p:nvSpPr>
        <p:spPr>
          <a:xfrm>
            <a:off x="5908675" y="1894800"/>
            <a:ext cx="2451000" cy="26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SemiBold"/>
              <a:buNone/>
              <a:defRPr sz="12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SemiBold"/>
              <a:buNone/>
              <a:defRPr sz="12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SemiBold"/>
              <a:buNone/>
              <a:defRPr sz="12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SemiBold"/>
              <a:buNone/>
              <a:defRPr sz="12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SemiBold"/>
              <a:buNone/>
              <a:defRPr sz="12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SemiBold"/>
              <a:buNone/>
              <a:defRPr sz="12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SemiBold"/>
              <a:buNone/>
              <a:defRPr sz="12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SemiBold"/>
              <a:buNone/>
              <a:defRPr sz="12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347" name="Google Shape;347;p53"/>
          <p:cNvSpPr txBox="1"/>
          <p:nvPr>
            <p:ph idx="5" type="body"/>
          </p:nvPr>
        </p:nvSpPr>
        <p:spPr>
          <a:xfrm>
            <a:off x="5901025" y="2091050"/>
            <a:ext cx="2458800" cy="9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Lexend Light"/>
              <a:buChar char="●"/>
              <a:defRPr sz="1200">
                <a:latin typeface="Lexend Light"/>
                <a:ea typeface="Lexend Light"/>
                <a:cs typeface="Lexend Light"/>
                <a:sym typeface="Lexend Light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Lexend Light"/>
              <a:buChar char="○"/>
              <a:defRPr sz="1200">
                <a:latin typeface="Lexend Light"/>
                <a:ea typeface="Lexend Light"/>
                <a:cs typeface="Lexend Light"/>
                <a:sym typeface="Lexend Light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Lexend Light"/>
              <a:buChar char="■"/>
              <a:defRPr sz="1200">
                <a:latin typeface="Lexend Light"/>
                <a:ea typeface="Lexend Light"/>
                <a:cs typeface="Lexend Light"/>
                <a:sym typeface="Lexend Light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Lexend Light"/>
              <a:buChar char="●"/>
              <a:defRPr sz="1200">
                <a:latin typeface="Lexend Light"/>
                <a:ea typeface="Lexend Light"/>
                <a:cs typeface="Lexend Light"/>
                <a:sym typeface="Lexend Light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Lexend Light"/>
              <a:buChar char="○"/>
              <a:defRPr>
                <a:latin typeface="Lexend Light"/>
                <a:ea typeface="Lexend Light"/>
                <a:cs typeface="Lexend Light"/>
                <a:sym typeface="Lexend Light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Lexend Light"/>
              <a:buChar char="■"/>
              <a:defRPr sz="1200">
                <a:latin typeface="Lexend Light"/>
                <a:ea typeface="Lexend Light"/>
                <a:cs typeface="Lexend Light"/>
                <a:sym typeface="Lexend Light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Lexend Light"/>
              <a:buChar char="●"/>
              <a:defRPr sz="1200">
                <a:latin typeface="Lexend Light"/>
                <a:ea typeface="Lexend Light"/>
                <a:cs typeface="Lexend Light"/>
                <a:sym typeface="Lexend Light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Lexend Light"/>
              <a:buChar char="○"/>
              <a:defRPr sz="1200">
                <a:latin typeface="Lexend Light"/>
                <a:ea typeface="Lexend Light"/>
                <a:cs typeface="Lexend Light"/>
                <a:sym typeface="Lexend Light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Lexend Light"/>
              <a:buChar char="■"/>
              <a:defRPr sz="1200"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/>
        </p:txBody>
      </p:sp>
      <p:sp>
        <p:nvSpPr>
          <p:cNvPr id="348" name="Google Shape;348;p53"/>
          <p:cNvSpPr txBox="1"/>
          <p:nvPr>
            <p:ph idx="6" type="body"/>
          </p:nvPr>
        </p:nvSpPr>
        <p:spPr>
          <a:xfrm>
            <a:off x="5908675" y="3140275"/>
            <a:ext cx="2450700" cy="154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●"/>
              <a:defRPr>
                <a:latin typeface="Lexend ExtraLight"/>
                <a:ea typeface="Lexend ExtraLight"/>
                <a:cs typeface="Lexend ExtraLight"/>
                <a:sym typeface="Lexend ExtraLight"/>
              </a:defRPr>
            </a:lvl1pPr>
            <a:lvl2pPr indent="-336550" lvl="1" marL="9144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○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2pPr>
            <a:lvl3pPr indent="-336550" lvl="2" marL="13716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■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3pPr>
            <a:lvl4pPr indent="-336550" lvl="3" marL="18288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●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4pPr>
            <a:lvl5pPr indent="-336550" lvl="4" marL="22860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○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5pPr>
            <a:lvl6pPr indent="-336550" lvl="5" marL="27432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■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6pPr>
            <a:lvl7pPr indent="-336550" lvl="6" marL="32004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●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7pPr>
            <a:lvl8pPr indent="-336550" lvl="7" marL="36576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○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8pPr>
            <a:lvl9pPr indent="-336550" lvl="8" marL="41148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■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9pPr>
          </a:lstStyle>
          <a:p/>
        </p:txBody>
      </p:sp>
      <p:sp>
        <p:nvSpPr>
          <p:cNvPr id="349" name="Google Shape;349;p5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</a:defRPr>
            </a:lvl1pPr>
            <a:lvl2pPr lvl="1" algn="r">
              <a:buNone/>
              <a:defRPr sz="1300">
                <a:solidFill>
                  <a:schemeClr val="lt1"/>
                </a:solidFill>
              </a:defRPr>
            </a:lvl2pPr>
            <a:lvl3pPr lvl="2" algn="r">
              <a:buNone/>
              <a:defRPr sz="1300">
                <a:solidFill>
                  <a:schemeClr val="lt1"/>
                </a:solidFill>
              </a:defRPr>
            </a:lvl3pPr>
            <a:lvl4pPr lvl="3" algn="r">
              <a:buNone/>
              <a:defRPr sz="1300">
                <a:solidFill>
                  <a:schemeClr val="lt1"/>
                </a:solidFill>
              </a:defRPr>
            </a:lvl4pPr>
            <a:lvl5pPr lvl="4" algn="r">
              <a:buNone/>
              <a:defRPr sz="1300">
                <a:solidFill>
                  <a:schemeClr val="lt1"/>
                </a:solidFill>
              </a:defRPr>
            </a:lvl5pPr>
            <a:lvl6pPr lvl="5" algn="r">
              <a:buNone/>
              <a:defRPr sz="1300">
                <a:solidFill>
                  <a:schemeClr val="lt1"/>
                </a:solidFill>
              </a:defRPr>
            </a:lvl6pPr>
            <a:lvl7pPr lvl="6" algn="r">
              <a:buNone/>
              <a:defRPr sz="1300">
                <a:solidFill>
                  <a:schemeClr val="lt1"/>
                </a:solidFill>
              </a:defRPr>
            </a:lvl7pPr>
            <a:lvl8pPr lvl="7" algn="r">
              <a:buNone/>
              <a:defRPr sz="1300">
                <a:solidFill>
                  <a:schemeClr val="lt1"/>
                </a:solidFill>
              </a:defRPr>
            </a:lvl8pPr>
            <a:lvl9pPr lvl="8" algn="r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ighlights - HitGub Integration">
  <p:cSld name="CUSTOM_13_1_1"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54"/>
          <p:cNvSpPr/>
          <p:nvPr>
            <p:ph idx="2" type="pic"/>
          </p:nvPr>
        </p:nvSpPr>
        <p:spPr>
          <a:xfrm>
            <a:off x="4960075" y="1977650"/>
            <a:ext cx="1307100" cy="1956600"/>
          </a:xfrm>
          <a:prstGeom prst="rect">
            <a:avLst/>
          </a:prstGeom>
          <a:noFill/>
          <a:ln>
            <a:noFill/>
          </a:ln>
        </p:spPr>
      </p:sp>
      <p:sp>
        <p:nvSpPr>
          <p:cNvPr id="352" name="Google Shape;352;p54"/>
          <p:cNvSpPr txBox="1"/>
          <p:nvPr>
            <p:ph idx="1" type="body"/>
          </p:nvPr>
        </p:nvSpPr>
        <p:spPr>
          <a:xfrm>
            <a:off x="687900" y="292725"/>
            <a:ext cx="3233100" cy="20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6700" lvl="0" marL="4572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●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indent="-266700" lvl="1" marL="9144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○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indent="-266700" lvl="2" marL="13716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■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indent="-266700" lvl="3" marL="18288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●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indent="-266700" lvl="4" marL="22860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○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indent="-266700" lvl="5" marL="27432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■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indent="-266700" lvl="6" marL="32004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●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indent="-266700" lvl="7" marL="36576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○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indent="-266700" lvl="8" marL="41148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■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353" name="Google Shape;353;p54"/>
          <p:cNvSpPr/>
          <p:nvPr>
            <p:ph idx="3" type="pic"/>
          </p:nvPr>
        </p:nvSpPr>
        <p:spPr>
          <a:xfrm>
            <a:off x="6068328" y="2891499"/>
            <a:ext cx="277800" cy="277800"/>
          </a:xfrm>
          <a:prstGeom prst="rect">
            <a:avLst/>
          </a:prstGeom>
          <a:noFill/>
          <a:ln>
            <a:noFill/>
          </a:ln>
        </p:spPr>
      </p:sp>
      <p:sp>
        <p:nvSpPr>
          <p:cNvPr id="354" name="Google Shape;354;p54"/>
          <p:cNvSpPr txBox="1"/>
          <p:nvPr>
            <p:ph idx="4" type="subTitle"/>
          </p:nvPr>
        </p:nvSpPr>
        <p:spPr>
          <a:xfrm>
            <a:off x="684150" y="1894800"/>
            <a:ext cx="2451000" cy="26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SemiBold"/>
              <a:buNone/>
              <a:defRPr sz="12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SemiBold"/>
              <a:buNone/>
              <a:defRPr sz="12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SemiBold"/>
              <a:buNone/>
              <a:defRPr sz="12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SemiBold"/>
              <a:buNone/>
              <a:defRPr sz="12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SemiBold"/>
              <a:buNone/>
              <a:defRPr sz="12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SemiBold"/>
              <a:buNone/>
              <a:defRPr sz="12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SemiBold"/>
              <a:buNone/>
              <a:defRPr sz="12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SemiBold"/>
              <a:buNone/>
              <a:defRPr sz="12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355" name="Google Shape;355;p54"/>
          <p:cNvSpPr txBox="1"/>
          <p:nvPr>
            <p:ph idx="5" type="body"/>
          </p:nvPr>
        </p:nvSpPr>
        <p:spPr>
          <a:xfrm>
            <a:off x="676500" y="2091050"/>
            <a:ext cx="2742600" cy="9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Lexend Light"/>
              <a:buChar char="●"/>
              <a:defRPr sz="1200">
                <a:latin typeface="Lexend Light"/>
                <a:ea typeface="Lexend Light"/>
                <a:cs typeface="Lexend Light"/>
                <a:sym typeface="Lexend Light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Lexend Light"/>
              <a:buChar char="○"/>
              <a:defRPr sz="1200">
                <a:latin typeface="Lexend Light"/>
                <a:ea typeface="Lexend Light"/>
                <a:cs typeface="Lexend Light"/>
                <a:sym typeface="Lexend Light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Lexend Light"/>
              <a:buChar char="■"/>
              <a:defRPr sz="1200">
                <a:latin typeface="Lexend Light"/>
                <a:ea typeface="Lexend Light"/>
                <a:cs typeface="Lexend Light"/>
                <a:sym typeface="Lexend Light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Lexend Light"/>
              <a:buChar char="●"/>
              <a:defRPr sz="1200">
                <a:latin typeface="Lexend Light"/>
                <a:ea typeface="Lexend Light"/>
                <a:cs typeface="Lexend Light"/>
                <a:sym typeface="Lexend Light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Lexend Light"/>
              <a:buChar char="○"/>
              <a:defRPr>
                <a:latin typeface="Lexend Light"/>
                <a:ea typeface="Lexend Light"/>
                <a:cs typeface="Lexend Light"/>
                <a:sym typeface="Lexend Light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Lexend Light"/>
              <a:buChar char="■"/>
              <a:defRPr sz="1200">
                <a:latin typeface="Lexend Light"/>
                <a:ea typeface="Lexend Light"/>
                <a:cs typeface="Lexend Light"/>
                <a:sym typeface="Lexend Light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Lexend Light"/>
              <a:buChar char="●"/>
              <a:defRPr sz="1200">
                <a:latin typeface="Lexend Light"/>
                <a:ea typeface="Lexend Light"/>
                <a:cs typeface="Lexend Light"/>
                <a:sym typeface="Lexend Light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Lexend Light"/>
              <a:buChar char="○"/>
              <a:defRPr sz="1200">
                <a:latin typeface="Lexend Light"/>
                <a:ea typeface="Lexend Light"/>
                <a:cs typeface="Lexend Light"/>
                <a:sym typeface="Lexend Light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Lexend Light"/>
              <a:buChar char="■"/>
              <a:defRPr sz="1200"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/>
        </p:txBody>
      </p:sp>
      <p:sp>
        <p:nvSpPr>
          <p:cNvPr id="356" name="Google Shape;356;p54"/>
          <p:cNvSpPr txBox="1"/>
          <p:nvPr>
            <p:ph idx="6" type="body"/>
          </p:nvPr>
        </p:nvSpPr>
        <p:spPr>
          <a:xfrm>
            <a:off x="684150" y="3140275"/>
            <a:ext cx="2450700" cy="154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●"/>
              <a:defRPr>
                <a:latin typeface="Lexend ExtraLight"/>
                <a:ea typeface="Lexend ExtraLight"/>
                <a:cs typeface="Lexend ExtraLight"/>
                <a:sym typeface="Lexend ExtraLight"/>
              </a:defRPr>
            </a:lvl1pPr>
            <a:lvl2pPr indent="-336550" lvl="1" marL="9144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○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2pPr>
            <a:lvl3pPr indent="-336550" lvl="2" marL="13716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■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3pPr>
            <a:lvl4pPr indent="-336550" lvl="3" marL="18288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●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4pPr>
            <a:lvl5pPr indent="-336550" lvl="4" marL="22860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○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5pPr>
            <a:lvl6pPr indent="-336550" lvl="5" marL="27432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■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6pPr>
            <a:lvl7pPr indent="-336550" lvl="6" marL="32004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●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7pPr>
            <a:lvl8pPr indent="-336550" lvl="7" marL="36576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○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8pPr>
            <a:lvl9pPr indent="-336550" lvl="8" marL="41148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■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9pPr>
          </a:lstStyle>
          <a:p/>
        </p:txBody>
      </p:sp>
      <p:sp>
        <p:nvSpPr>
          <p:cNvPr id="357" name="Google Shape;357;p54"/>
          <p:cNvSpPr txBox="1"/>
          <p:nvPr>
            <p:ph type="title"/>
          </p:nvPr>
        </p:nvSpPr>
        <p:spPr>
          <a:xfrm>
            <a:off x="661575" y="424275"/>
            <a:ext cx="7740600" cy="86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8" name="Google Shape;358;p5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</a:defRPr>
            </a:lvl1pPr>
            <a:lvl2pPr lvl="1" algn="r">
              <a:buNone/>
              <a:defRPr sz="1300">
                <a:solidFill>
                  <a:schemeClr val="lt1"/>
                </a:solidFill>
              </a:defRPr>
            </a:lvl2pPr>
            <a:lvl3pPr lvl="2" algn="r">
              <a:buNone/>
              <a:defRPr sz="1300">
                <a:solidFill>
                  <a:schemeClr val="lt1"/>
                </a:solidFill>
              </a:defRPr>
            </a:lvl3pPr>
            <a:lvl4pPr lvl="3" algn="r">
              <a:buNone/>
              <a:defRPr sz="1300">
                <a:solidFill>
                  <a:schemeClr val="lt1"/>
                </a:solidFill>
              </a:defRPr>
            </a:lvl4pPr>
            <a:lvl5pPr lvl="4" algn="r">
              <a:buNone/>
              <a:defRPr sz="1300">
                <a:solidFill>
                  <a:schemeClr val="lt1"/>
                </a:solidFill>
              </a:defRPr>
            </a:lvl5pPr>
            <a:lvl6pPr lvl="5" algn="r">
              <a:buNone/>
              <a:defRPr sz="1300">
                <a:solidFill>
                  <a:schemeClr val="lt1"/>
                </a:solidFill>
              </a:defRPr>
            </a:lvl6pPr>
            <a:lvl7pPr lvl="6" algn="r">
              <a:buNone/>
              <a:defRPr sz="1300">
                <a:solidFill>
                  <a:schemeClr val="lt1"/>
                </a:solidFill>
              </a:defRPr>
            </a:lvl7pPr>
            <a:lvl8pPr lvl="7" algn="r">
              <a:buNone/>
              <a:defRPr sz="1300">
                <a:solidFill>
                  <a:schemeClr val="lt1"/>
                </a:solidFill>
              </a:defRPr>
            </a:lvl8pPr>
            <a:lvl9pPr lvl="8" algn="r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ighlights - Event Tracking">
  <p:cSld name="CUSTOM_13_1_1_1"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5"/>
          <p:cNvSpPr/>
          <p:nvPr>
            <p:ph idx="2" type="pic"/>
          </p:nvPr>
        </p:nvSpPr>
        <p:spPr>
          <a:xfrm>
            <a:off x="7053750" y="1977650"/>
            <a:ext cx="1307100" cy="1956600"/>
          </a:xfrm>
          <a:prstGeom prst="rect">
            <a:avLst/>
          </a:prstGeom>
          <a:noFill/>
          <a:ln>
            <a:noFill/>
          </a:ln>
        </p:spPr>
      </p:sp>
      <p:sp>
        <p:nvSpPr>
          <p:cNvPr id="361" name="Google Shape;361;p55"/>
          <p:cNvSpPr txBox="1"/>
          <p:nvPr>
            <p:ph idx="1" type="body"/>
          </p:nvPr>
        </p:nvSpPr>
        <p:spPr>
          <a:xfrm>
            <a:off x="687900" y="292725"/>
            <a:ext cx="3233100" cy="20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6700" lvl="0" marL="4572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●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indent="-266700" lvl="1" marL="9144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○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indent="-266700" lvl="2" marL="13716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■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indent="-266700" lvl="3" marL="18288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●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indent="-266700" lvl="4" marL="22860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○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indent="-266700" lvl="5" marL="27432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■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indent="-266700" lvl="6" marL="32004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●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indent="-266700" lvl="7" marL="36576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○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indent="-266700" lvl="8" marL="41148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■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362" name="Google Shape;362;p55"/>
          <p:cNvSpPr txBox="1"/>
          <p:nvPr>
            <p:ph type="title"/>
          </p:nvPr>
        </p:nvSpPr>
        <p:spPr>
          <a:xfrm>
            <a:off x="661576" y="424275"/>
            <a:ext cx="7855800" cy="86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/>
          <p:nvPr>
            <p:ph idx="3" type="pic"/>
          </p:nvPr>
        </p:nvSpPr>
        <p:spPr>
          <a:xfrm>
            <a:off x="6068328" y="2891499"/>
            <a:ext cx="277800" cy="277800"/>
          </a:xfrm>
          <a:prstGeom prst="rect">
            <a:avLst/>
          </a:prstGeom>
          <a:noFill/>
          <a:ln>
            <a:noFill/>
          </a:ln>
        </p:spPr>
      </p:sp>
      <p:sp>
        <p:nvSpPr>
          <p:cNvPr id="364" name="Google Shape;364;p55"/>
          <p:cNvSpPr txBox="1"/>
          <p:nvPr>
            <p:ph idx="4" type="subTitle"/>
          </p:nvPr>
        </p:nvSpPr>
        <p:spPr>
          <a:xfrm>
            <a:off x="684150" y="1894800"/>
            <a:ext cx="2451000" cy="26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SemiBold"/>
              <a:buNone/>
              <a:defRPr sz="12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SemiBold"/>
              <a:buNone/>
              <a:defRPr sz="12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SemiBold"/>
              <a:buNone/>
              <a:defRPr sz="12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SemiBold"/>
              <a:buNone/>
              <a:defRPr sz="12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SemiBold"/>
              <a:buNone/>
              <a:defRPr sz="12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SemiBold"/>
              <a:buNone/>
              <a:defRPr sz="12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SemiBold"/>
              <a:buNone/>
              <a:defRPr sz="12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SemiBold"/>
              <a:buNone/>
              <a:defRPr sz="12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365" name="Google Shape;365;p55"/>
          <p:cNvSpPr txBox="1"/>
          <p:nvPr>
            <p:ph idx="5" type="body"/>
          </p:nvPr>
        </p:nvSpPr>
        <p:spPr>
          <a:xfrm>
            <a:off x="676500" y="2091050"/>
            <a:ext cx="2677500" cy="9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Lexend Light"/>
              <a:buChar char="●"/>
              <a:defRPr sz="1200">
                <a:latin typeface="Lexend Light"/>
                <a:ea typeface="Lexend Light"/>
                <a:cs typeface="Lexend Light"/>
                <a:sym typeface="Lexend Light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Lexend Light"/>
              <a:buChar char="○"/>
              <a:defRPr sz="1200">
                <a:latin typeface="Lexend Light"/>
                <a:ea typeface="Lexend Light"/>
                <a:cs typeface="Lexend Light"/>
                <a:sym typeface="Lexend Light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Lexend Light"/>
              <a:buChar char="■"/>
              <a:defRPr sz="1200">
                <a:latin typeface="Lexend Light"/>
                <a:ea typeface="Lexend Light"/>
                <a:cs typeface="Lexend Light"/>
                <a:sym typeface="Lexend Light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Lexend Light"/>
              <a:buChar char="●"/>
              <a:defRPr sz="1200">
                <a:latin typeface="Lexend Light"/>
                <a:ea typeface="Lexend Light"/>
                <a:cs typeface="Lexend Light"/>
                <a:sym typeface="Lexend Light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Lexend Light"/>
              <a:buChar char="○"/>
              <a:defRPr>
                <a:latin typeface="Lexend Light"/>
                <a:ea typeface="Lexend Light"/>
                <a:cs typeface="Lexend Light"/>
                <a:sym typeface="Lexend Light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Lexend Light"/>
              <a:buChar char="■"/>
              <a:defRPr sz="1200">
                <a:latin typeface="Lexend Light"/>
                <a:ea typeface="Lexend Light"/>
                <a:cs typeface="Lexend Light"/>
                <a:sym typeface="Lexend Light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Lexend Light"/>
              <a:buChar char="●"/>
              <a:defRPr sz="1200">
                <a:latin typeface="Lexend Light"/>
                <a:ea typeface="Lexend Light"/>
                <a:cs typeface="Lexend Light"/>
                <a:sym typeface="Lexend Light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Lexend Light"/>
              <a:buChar char="○"/>
              <a:defRPr sz="1200">
                <a:latin typeface="Lexend Light"/>
                <a:ea typeface="Lexend Light"/>
                <a:cs typeface="Lexend Light"/>
                <a:sym typeface="Lexend Light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Lexend Light"/>
              <a:buChar char="■"/>
              <a:defRPr sz="1200"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/>
        </p:txBody>
      </p:sp>
      <p:sp>
        <p:nvSpPr>
          <p:cNvPr id="366" name="Google Shape;366;p55"/>
          <p:cNvSpPr txBox="1"/>
          <p:nvPr>
            <p:ph idx="6" type="body"/>
          </p:nvPr>
        </p:nvSpPr>
        <p:spPr>
          <a:xfrm>
            <a:off x="684150" y="3140275"/>
            <a:ext cx="2450700" cy="154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●"/>
              <a:defRPr>
                <a:latin typeface="Lexend ExtraLight"/>
                <a:ea typeface="Lexend ExtraLight"/>
                <a:cs typeface="Lexend ExtraLight"/>
                <a:sym typeface="Lexend ExtraLight"/>
              </a:defRPr>
            </a:lvl1pPr>
            <a:lvl2pPr indent="-336550" lvl="1" marL="9144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○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2pPr>
            <a:lvl3pPr indent="-336550" lvl="2" marL="13716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■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3pPr>
            <a:lvl4pPr indent="-336550" lvl="3" marL="18288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●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4pPr>
            <a:lvl5pPr indent="-336550" lvl="4" marL="22860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○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5pPr>
            <a:lvl6pPr indent="-336550" lvl="5" marL="27432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■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6pPr>
            <a:lvl7pPr indent="-336550" lvl="6" marL="32004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●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7pPr>
            <a:lvl8pPr indent="-336550" lvl="7" marL="36576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○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8pPr>
            <a:lvl9pPr indent="-336550" lvl="8" marL="41148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■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9pPr>
          </a:lstStyle>
          <a:p/>
        </p:txBody>
      </p:sp>
      <p:sp>
        <p:nvSpPr>
          <p:cNvPr id="367" name="Google Shape;367;p5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</a:defRPr>
            </a:lvl1pPr>
            <a:lvl2pPr lvl="1" algn="r">
              <a:buNone/>
              <a:defRPr sz="1300">
                <a:solidFill>
                  <a:schemeClr val="lt1"/>
                </a:solidFill>
              </a:defRPr>
            </a:lvl2pPr>
            <a:lvl3pPr lvl="2" algn="r">
              <a:buNone/>
              <a:defRPr sz="1300">
                <a:solidFill>
                  <a:schemeClr val="lt1"/>
                </a:solidFill>
              </a:defRPr>
            </a:lvl3pPr>
            <a:lvl4pPr lvl="3" algn="r">
              <a:buNone/>
              <a:defRPr sz="1300">
                <a:solidFill>
                  <a:schemeClr val="lt1"/>
                </a:solidFill>
              </a:defRPr>
            </a:lvl4pPr>
            <a:lvl5pPr lvl="4" algn="r">
              <a:buNone/>
              <a:defRPr sz="1300">
                <a:solidFill>
                  <a:schemeClr val="lt1"/>
                </a:solidFill>
              </a:defRPr>
            </a:lvl5pPr>
            <a:lvl6pPr lvl="5" algn="r">
              <a:buNone/>
              <a:defRPr sz="1300">
                <a:solidFill>
                  <a:schemeClr val="lt1"/>
                </a:solidFill>
              </a:defRPr>
            </a:lvl6pPr>
            <a:lvl7pPr lvl="6" algn="r">
              <a:buNone/>
              <a:defRPr sz="1300">
                <a:solidFill>
                  <a:schemeClr val="lt1"/>
                </a:solidFill>
              </a:defRPr>
            </a:lvl7pPr>
            <a:lvl8pPr lvl="7" algn="r">
              <a:buNone/>
              <a:defRPr sz="1300">
                <a:solidFill>
                  <a:schemeClr val="lt1"/>
                </a:solidFill>
              </a:defRPr>
            </a:lvl8pPr>
            <a:lvl9pPr lvl="8" algn="r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ppendix - Risks">
  <p:cSld name="CUSTOM_14"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56"/>
          <p:cNvSpPr/>
          <p:nvPr>
            <p:ph idx="2" type="pic"/>
          </p:nvPr>
        </p:nvSpPr>
        <p:spPr>
          <a:xfrm>
            <a:off x="5215175" y="0"/>
            <a:ext cx="39288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370" name="Google Shape;370;p56"/>
          <p:cNvSpPr txBox="1"/>
          <p:nvPr>
            <p:ph idx="1" type="body"/>
          </p:nvPr>
        </p:nvSpPr>
        <p:spPr>
          <a:xfrm>
            <a:off x="687900" y="292725"/>
            <a:ext cx="3755400" cy="20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6700" lvl="0" marL="4572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●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indent="-266700" lvl="1" marL="9144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○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indent="-266700" lvl="2" marL="13716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■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indent="-266700" lvl="3" marL="18288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●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indent="-266700" lvl="4" marL="22860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○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indent="-266700" lvl="5" marL="27432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■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indent="-266700" lvl="6" marL="32004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●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indent="-266700" lvl="7" marL="36576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○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indent="-266700" lvl="8" marL="41148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■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3" type="subTitle"/>
          </p:nvPr>
        </p:nvSpPr>
        <p:spPr>
          <a:xfrm>
            <a:off x="689235" y="531804"/>
            <a:ext cx="3754200" cy="26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72" name="Google Shape;372;p56"/>
          <p:cNvSpPr txBox="1"/>
          <p:nvPr>
            <p:ph idx="4" type="body"/>
          </p:nvPr>
        </p:nvSpPr>
        <p:spPr>
          <a:xfrm>
            <a:off x="688425" y="941550"/>
            <a:ext cx="3755400" cy="169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●"/>
              <a:defRPr>
                <a:latin typeface="Lexend ExtraLight"/>
                <a:ea typeface="Lexend ExtraLight"/>
                <a:cs typeface="Lexend ExtraLight"/>
                <a:sym typeface="Lexend ExtraLight"/>
              </a:defRPr>
            </a:lvl1pPr>
            <a:lvl2pPr indent="-336550" lvl="1" marL="9144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○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2pPr>
            <a:lvl3pPr indent="-336550" lvl="2" marL="13716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■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3pPr>
            <a:lvl4pPr indent="-336550" lvl="3" marL="18288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●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4pPr>
            <a:lvl5pPr indent="-336550" lvl="4" marL="22860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○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5pPr>
            <a:lvl6pPr indent="-336550" lvl="5" marL="27432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■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6pPr>
            <a:lvl7pPr indent="-336550" lvl="6" marL="32004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●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7pPr>
            <a:lvl8pPr indent="-336550" lvl="7" marL="36576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○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8pPr>
            <a:lvl9pPr indent="-336550" lvl="8" marL="41148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■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9pPr>
          </a:lstStyle>
          <a:p/>
        </p:txBody>
      </p:sp>
      <p:sp>
        <p:nvSpPr>
          <p:cNvPr id="373" name="Google Shape;373;p56"/>
          <p:cNvSpPr txBox="1"/>
          <p:nvPr>
            <p:ph idx="5" type="body"/>
          </p:nvPr>
        </p:nvSpPr>
        <p:spPr>
          <a:xfrm>
            <a:off x="1129400" y="2768850"/>
            <a:ext cx="3314400" cy="169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Lexend Light"/>
              <a:buChar char="●"/>
              <a:defRPr sz="1200">
                <a:latin typeface="Lexend Light"/>
                <a:ea typeface="Lexend Light"/>
                <a:cs typeface="Lexend Light"/>
                <a:sym typeface="Lexend Light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Lexend Light"/>
              <a:buChar char="○"/>
              <a:defRPr sz="1200">
                <a:latin typeface="Lexend Light"/>
                <a:ea typeface="Lexend Light"/>
                <a:cs typeface="Lexend Light"/>
                <a:sym typeface="Lexend Light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Lexend Light"/>
              <a:buChar char="■"/>
              <a:defRPr sz="1200">
                <a:latin typeface="Lexend Light"/>
                <a:ea typeface="Lexend Light"/>
                <a:cs typeface="Lexend Light"/>
                <a:sym typeface="Lexend Light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Lexend Light"/>
              <a:buChar char="●"/>
              <a:defRPr sz="1200">
                <a:latin typeface="Lexend Light"/>
                <a:ea typeface="Lexend Light"/>
                <a:cs typeface="Lexend Light"/>
                <a:sym typeface="Lexend Light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Lexend Light"/>
              <a:buChar char="○"/>
              <a:defRPr>
                <a:latin typeface="Lexend Light"/>
                <a:ea typeface="Lexend Light"/>
                <a:cs typeface="Lexend Light"/>
                <a:sym typeface="Lexend Light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Lexend Light"/>
              <a:buChar char="■"/>
              <a:defRPr sz="1200">
                <a:latin typeface="Lexend Light"/>
                <a:ea typeface="Lexend Light"/>
                <a:cs typeface="Lexend Light"/>
                <a:sym typeface="Lexend Light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Lexend Light"/>
              <a:buChar char="●"/>
              <a:defRPr sz="1200">
                <a:latin typeface="Lexend Light"/>
                <a:ea typeface="Lexend Light"/>
                <a:cs typeface="Lexend Light"/>
                <a:sym typeface="Lexend Light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Lexend Light"/>
              <a:buChar char="○"/>
              <a:defRPr sz="1200">
                <a:latin typeface="Lexend Light"/>
                <a:ea typeface="Lexend Light"/>
                <a:cs typeface="Lexend Light"/>
                <a:sym typeface="Lexend Light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Lexend Light"/>
              <a:buChar char="■"/>
              <a:defRPr sz="1200"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/>
        </p:txBody>
      </p:sp>
      <p:sp>
        <p:nvSpPr>
          <p:cNvPr id="374" name="Google Shape;374;p5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</a:defRPr>
            </a:lvl1pPr>
            <a:lvl2pPr lvl="1" algn="r">
              <a:buNone/>
              <a:defRPr sz="1300">
                <a:solidFill>
                  <a:schemeClr val="lt1"/>
                </a:solidFill>
              </a:defRPr>
            </a:lvl2pPr>
            <a:lvl3pPr lvl="2" algn="r">
              <a:buNone/>
              <a:defRPr sz="1300">
                <a:solidFill>
                  <a:schemeClr val="lt1"/>
                </a:solidFill>
              </a:defRPr>
            </a:lvl3pPr>
            <a:lvl4pPr lvl="3" algn="r">
              <a:buNone/>
              <a:defRPr sz="1300">
                <a:solidFill>
                  <a:schemeClr val="lt1"/>
                </a:solidFill>
              </a:defRPr>
            </a:lvl4pPr>
            <a:lvl5pPr lvl="4" algn="r">
              <a:buNone/>
              <a:defRPr sz="1300">
                <a:solidFill>
                  <a:schemeClr val="lt1"/>
                </a:solidFill>
              </a:defRPr>
            </a:lvl5pPr>
            <a:lvl6pPr lvl="5" algn="r">
              <a:buNone/>
              <a:defRPr sz="1300">
                <a:solidFill>
                  <a:schemeClr val="lt1"/>
                </a:solidFill>
              </a:defRPr>
            </a:lvl6pPr>
            <a:lvl7pPr lvl="6" algn="r">
              <a:buNone/>
              <a:defRPr sz="1300">
                <a:solidFill>
                  <a:schemeClr val="lt1"/>
                </a:solidFill>
              </a:defRPr>
            </a:lvl7pPr>
            <a:lvl8pPr lvl="7" algn="r">
              <a:buNone/>
              <a:defRPr sz="1300">
                <a:solidFill>
                  <a:schemeClr val="lt1"/>
                </a:solidFill>
              </a:defRPr>
            </a:lvl8pPr>
            <a:lvl9pPr lvl="8" algn="r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ext Steps">
  <p:cSld name="CUSTOM_16">
    <p:bg>
      <p:bgPr>
        <a:solidFill>
          <a:schemeClr val="accent3"/>
        </a:solidFill>
      </p:bgPr>
    </p:bg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57"/>
          <p:cNvSpPr txBox="1"/>
          <p:nvPr>
            <p:ph idx="1" type="body"/>
          </p:nvPr>
        </p:nvSpPr>
        <p:spPr>
          <a:xfrm>
            <a:off x="687900" y="292725"/>
            <a:ext cx="3233100" cy="20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6700" lvl="0" marL="4572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●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indent="-266700" lvl="1" marL="9144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○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indent="-266700" lvl="2" marL="13716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■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indent="-266700" lvl="3" marL="18288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●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indent="-266700" lvl="4" marL="22860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○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indent="-266700" lvl="5" marL="27432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■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indent="-266700" lvl="6" marL="32004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●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indent="-266700" lvl="7" marL="36576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○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indent="-266700" lvl="8" marL="41148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■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377" name="Google Shape;377;p57"/>
          <p:cNvSpPr txBox="1"/>
          <p:nvPr>
            <p:ph type="title"/>
          </p:nvPr>
        </p:nvSpPr>
        <p:spPr>
          <a:xfrm>
            <a:off x="646035" y="424278"/>
            <a:ext cx="5151300" cy="86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2" type="body"/>
          </p:nvPr>
        </p:nvSpPr>
        <p:spPr>
          <a:xfrm>
            <a:off x="688425" y="1433475"/>
            <a:ext cx="2867400" cy="16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Lexend Light"/>
              <a:buChar char="●"/>
              <a:defRPr sz="1200">
                <a:latin typeface="Lexend Light"/>
                <a:ea typeface="Lexend Light"/>
                <a:cs typeface="Lexend Light"/>
                <a:sym typeface="Lexend Light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Lexend Light"/>
              <a:buChar char="○"/>
              <a:defRPr sz="1200">
                <a:latin typeface="Lexend Light"/>
                <a:ea typeface="Lexend Light"/>
                <a:cs typeface="Lexend Light"/>
                <a:sym typeface="Lexend Light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Lexend Light"/>
              <a:buChar char="■"/>
              <a:defRPr sz="1200">
                <a:latin typeface="Lexend Light"/>
                <a:ea typeface="Lexend Light"/>
                <a:cs typeface="Lexend Light"/>
                <a:sym typeface="Lexend Light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Lexend Light"/>
              <a:buChar char="●"/>
              <a:defRPr sz="1200">
                <a:latin typeface="Lexend Light"/>
                <a:ea typeface="Lexend Light"/>
                <a:cs typeface="Lexend Light"/>
                <a:sym typeface="Lexend Light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Lexend Light"/>
              <a:buChar char="○"/>
              <a:defRPr>
                <a:latin typeface="Lexend Light"/>
                <a:ea typeface="Lexend Light"/>
                <a:cs typeface="Lexend Light"/>
                <a:sym typeface="Lexend Light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Lexend Light"/>
              <a:buChar char="■"/>
              <a:defRPr sz="1200">
                <a:latin typeface="Lexend Light"/>
                <a:ea typeface="Lexend Light"/>
                <a:cs typeface="Lexend Light"/>
                <a:sym typeface="Lexend Light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Lexend Light"/>
              <a:buChar char="●"/>
              <a:defRPr sz="1200">
                <a:latin typeface="Lexend Light"/>
                <a:ea typeface="Lexend Light"/>
                <a:cs typeface="Lexend Light"/>
                <a:sym typeface="Lexend Light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Lexend Light"/>
              <a:buChar char="○"/>
              <a:defRPr sz="1200">
                <a:latin typeface="Lexend Light"/>
                <a:ea typeface="Lexend Light"/>
                <a:cs typeface="Lexend Light"/>
                <a:sym typeface="Lexend Light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Lexend Light"/>
              <a:buChar char="■"/>
              <a:defRPr sz="1200"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/>
        </p:txBody>
      </p:sp>
      <p:sp>
        <p:nvSpPr>
          <p:cNvPr id="379" name="Google Shape;379;p57"/>
          <p:cNvSpPr txBox="1"/>
          <p:nvPr>
            <p:ph idx="3" type="body"/>
          </p:nvPr>
        </p:nvSpPr>
        <p:spPr>
          <a:xfrm>
            <a:off x="4724950" y="3620575"/>
            <a:ext cx="3885000" cy="67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●"/>
              <a:defRPr>
                <a:latin typeface="Lexend ExtraLight"/>
                <a:ea typeface="Lexend ExtraLight"/>
                <a:cs typeface="Lexend ExtraLight"/>
                <a:sym typeface="Lexend ExtraLight"/>
              </a:defRPr>
            </a:lvl1pPr>
            <a:lvl2pPr indent="-336550" lvl="1" marL="9144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○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2pPr>
            <a:lvl3pPr indent="-336550" lvl="2" marL="13716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■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3pPr>
            <a:lvl4pPr indent="-336550" lvl="3" marL="18288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●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4pPr>
            <a:lvl5pPr indent="-336550" lvl="4" marL="22860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○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5pPr>
            <a:lvl6pPr indent="-336550" lvl="5" marL="27432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■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6pPr>
            <a:lvl7pPr indent="-336550" lvl="6" marL="32004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●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7pPr>
            <a:lvl8pPr indent="-336550" lvl="7" marL="36576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○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8pPr>
            <a:lvl9pPr indent="-336550" lvl="8" marL="41148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■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9pPr>
          </a:lstStyle>
          <a:p/>
        </p:txBody>
      </p:sp>
      <p:sp>
        <p:nvSpPr>
          <p:cNvPr id="380" name="Google Shape;380;p57"/>
          <p:cNvSpPr txBox="1"/>
          <p:nvPr>
            <p:ph idx="4" type="body"/>
          </p:nvPr>
        </p:nvSpPr>
        <p:spPr>
          <a:xfrm>
            <a:off x="4724950" y="2596937"/>
            <a:ext cx="3885000" cy="67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●"/>
              <a:defRPr>
                <a:latin typeface="Lexend ExtraLight"/>
                <a:ea typeface="Lexend ExtraLight"/>
                <a:cs typeface="Lexend ExtraLight"/>
                <a:sym typeface="Lexend ExtraLight"/>
              </a:defRPr>
            </a:lvl1pPr>
            <a:lvl2pPr indent="-336550" lvl="1" marL="9144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○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2pPr>
            <a:lvl3pPr indent="-336550" lvl="2" marL="13716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■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3pPr>
            <a:lvl4pPr indent="-336550" lvl="3" marL="18288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●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4pPr>
            <a:lvl5pPr indent="-336550" lvl="4" marL="22860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○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5pPr>
            <a:lvl6pPr indent="-336550" lvl="5" marL="27432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■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6pPr>
            <a:lvl7pPr indent="-336550" lvl="6" marL="32004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●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7pPr>
            <a:lvl8pPr indent="-336550" lvl="7" marL="36576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○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8pPr>
            <a:lvl9pPr indent="-336550" lvl="8" marL="41148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■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9pPr>
          </a:lstStyle>
          <a:p/>
        </p:txBody>
      </p:sp>
      <p:sp>
        <p:nvSpPr>
          <p:cNvPr id="381" name="Google Shape;381;p57"/>
          <p:cNvSpPr txBox="1"/>
          <p:nvPr>
            <p:ph idx="5" type="body"/>
          </p:nvPr>
        </p:nvSpPr>
        <p:spPr>
          <a:xfrm>
            <a:off x="4724950" y="1567600"/>
            <a:ext cx="3885000" cy="67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●"/>
              <a:defRPr>
                <a:latin typeface="Lexend ExtraLight"/>
                <a:ea typeface="Lexend ExtraLight"/>
                <a:cs typeface="Lexend ExtraLight"/>
                <a:sym typeface="Lexend ExtraLight"/>
              </a:defRPr>
            </a:lvl1pPr>
            <a:lvl2pPr indent="-336550" lvl="1" marL="9144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○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2pPr>
            <a:lvl3pPr indent="-336550" lvl="2" marL="13716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■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3pPr>
            <a:lvl4pPr indent="-336550" lvl="3" marL="18288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●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4pPr>
            <a:lvl5pPr indent="-336550" lvl="4" marL="22860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○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5pPr>
            <a:lvl6pPr indent="-336550" lvl="5" marL="27432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■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6pPr>
            <a:lvl7pPr indent="-336550" lvl="6" marL="32004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●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7pPr>
            <a:lvl8pPr indent="-336550" lvl="7" marL="36576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○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8pPr>
            <a:lvl9pPr indent="-336550" lvl="8" marL="41148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■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9pPr>
          </a:lstStyle>
          <a:p/>
        </p:txBody>
      </p:sp>
      <p:sp>
        <p:nvSpPr>
          <p:cNvPr id="382" name="Google Shape;382;p5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</a:defRPr>
            </a:lvl1pPr>
            <a:lvl2pPr lvl="1" algn="r">
              <a:buNone/>
              <a:defRPr sz="1300">
                <a:solidFill>
                  <a:schemeClr val="lt1"/>
                </a:solidFill>
              </a:defRPr>
            </a:lvl2pPr>
            <a:lvl3pPr lvl="2" algn="r">
              <a:buNone/>
              <a:defRPr sz="1300">
                <a:solidFill>
                  <a:schemeClr val="lt1"/>
                </a:solidFill>
              </a:defRPr>
            </a:lvl3pPr>
            <a:lvl4pPr lvl="3" algn="r">
              <a:buNone/>
              <a:defRPr sz="1300">
                <a:solidFill>
                  <a:schemeClr val="lt1"/>
                </a:solidFill>
              </a:defRPr>
            </a:lvl4pPr>
            <a:lvl5pPr lvl="4" algn="r">
              <a:buNone/>
              <a:defRPr sz="1300">
                <a:solidFill>
                  <a:schemeClr val="lt1"/>
                </a:solidFill>
              </a:defRPr>
            </a:lvl5pPr>
            <a:lvl6pPr lvl="5" algn="r">
              <a:buNone/>
              <a:defRPr sz="1300">
                <a:solidFill>
                  <a:schemeClr val="lt1"/>
                </a:solidFill>
              </a:defRPr>
            </a:lvl6pPr>
            <a:lvl7pPr lvl="6" algn="r">
              <a:buNone/>
              <a:defRPr sz="1300">
                <a:solidFill>
                  <a:schemeClr val="lt1"/>
                </a:solidFill>
              </a:defRPr>
            </a:lvl7pPr>
            <a:lvl8pPr lvl="7" algn="r">
              <a:buNone/>
              <a:defRPr sz="1300">
                <a:solidFill>
                  <a:schemeClr val="lt1"/>
                </a:solidFill>
              </a:defRPr>
            </a:lvl8pPr>
            <a:lvl9pPr lvl="8" algn="r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&amp;A">
  <p:cSld name="CUSTOM_17">
    <p:bg>
      <p:bgPr>
        <a:solidFill>
          <a:schemeClr val="accent3"/>
        </a:solidFill>
      </p:bgPr>
    </p:bg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8"/>
          <p:cNvSpPr txBox="1"/>
          <p:nvPr>
            <p:ph type="title"/>
          </p:nvPr>
        </p:nvSpPr>
        <p:spPr>
          <a:xfrm>
            <a:off x="667650" y="230375"/>
            <a:ext cx="7692300" cy="256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85" name="Google Shape;385;p58"/>
          <p:cNvSpPr txBox="1"/>
          <p:nvPr>
            <p:ph idx="2" type="title"/>
          </p:nvPr>
        </p:nvSpPr>
        <p:spPr>
          <a:xfrm>
            <a:off x="667650" y="3872300"/>
            <a:ext cx="7692300" cy="97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6" name="Google Shape;386;p5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algn="r">
              <a:buNone/>
              <a:defRPr sz="13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algn="r">
              <a:buNone/>
              <a:defRPr sz="13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algn="r">
              <a:buNone/>
              <a:defRPr sz="13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algn="r">
              <a:buNone/>
              <a:defRPr sz="13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algn="r">
              <a:buNone/>
              <a:defRPr sz="13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algn="r">
              <a:buNone/>
              <a:defRPr sz="13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algn="r">
              <a:buNone/>
              <a:defRPr sz="13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algn="r">
              <a:buNone/>
              <a:defRPr sz="13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">
  <p:cSld name="CUSTOM_18">
    <p:bg>
      <p:bgPr>
        <a:solidFill>
          <a:schemeClr val="accent3"/>
        </a:solidFill>
      </p:bgPr>
    </p:bg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59"/>
          <p:cNvSpPr/>
          <p:nvPr>
            <p:ph idx="2" type="pic"/>
          </p:nvPr>
        </p:nvSpPr>
        <p:spPr>
          <a:xfrm>
            <a:off x="4700175" y="0"/>
            <a:ext cx="4443900" cy="2991000"/>
          </a:xfrm>
          <a:prstGeom prst="rect">
            <a:avLst/>
          </a:prstGeom>
          <a:noFill/>
          <a:ln>
            <a:noFill/>
          </a:ln>
        </p:spPr>
      </p:sp>
      <p:sp>
        <p:nvSpPr>
          <p:cNvPr id="389" name="Google Shape;389;p59"/>
          <p:cNvSpPr txBox="1"/>
          <p:nvPr>
            <p:ph type="title"/>
          </p:nvPr>
        </p:nvSpPr>
        <p:spPr>
          <a:xfrm>
            <a:off x="407350" y="3366041"/>
            <a:ext cx="8270100" cy="147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/>
        </p:txBody>
      </p:sp>
      <p:cxnSp>
        <p:nvCxnSpPr>
          <p:cNvPr id="390" name="Google Shape;390;p59"/>
          <p:cNvCxnSpPr/>
          <p:nvPr/>
        </p:nvCxnSpPr>
        <p:spPr>
          <a:xfrm>
            <a:off x="-3150" y="677850"/>
            <a:ext cx="52323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391" name="Google Shape;391;p5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algn="r">
              <a:buNone/>
              <a:defRPr sz="13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algn="r">
              <a:buNone/>
              <a:defRPr sz="13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algn="r">
              <a:buNone/>
              <a:defRPr sz="13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algn="r">
              <a:buNone/>
              <a:defRPr sz="13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algn="r">
              <a:buNone/>
              <a:defRPr sz="13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algn="r">
              <a:buNone/>
              <a:defRPr sz="13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algn="r">
              <a:buNone/>
              <a:defRPr sz="13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algn="r">
              <a:buNone/>
              <a:defRPr sz="13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CUSTOM_19">
    <p:bg>
      <p:bgPr>
        <a:solidFill>
          <a:schemeClr val="accent3"/>
        </a:solidFill>
      </p:bgPr>
    </p:bg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60"/>
          <p:cNvSpPr/>
          <p:nvPr>
            <p:ph idx="2" type="pic"/>
          </p:nvPr>
        </p:nvSpPr>
        <p:spPr>
          <a:xfrm>
            <a:off x="871075" y="517125"/>
            <a:ext cx="1905900" cy="4070700"/>
          </a:xfrm>
          <a:prstGeom prst="roundRect">
            <a:avLst>
              <a:gd fmla="val 11144" name="adj"/>
            </a:avLst>
          </a:prstGeom>
          <a:noFill/>
          <a:ln>
            <a:noFill/>
          </a:ln>
        </p:spPr>
      </p:sp>
      <p:sp>
        <p:nvSpPr>
          <p:cNvPr id="394" name="Google Shape;394;p60"/>
          <p:cNvSpPr/>
          <p:nvPr>
            <p:ph idx="3" type="pic"/>
          </p:nvPr>
        </p:nvSpPr>
        <p:spPr>
          <a:xfrm>
            <a:off x="3628675" y="517125"/>
            <a:ext cx="1905900" cy="4070700"/>
          </a:xfrm>
          <a:prstGeom prst="roundRect">
            <a:avLst>
              <a:gd fmla="val 11144" name="adj"/>
            </a:avLst>
          </a:prstGeom>
          <a:noFill/>
          <a:ln>
            <a:noFill/>
          </a:ln>
        </p:spPr>
      </p:sp>
      <p:sp>
        <p:nvSpPr>
          <p:cNvPr id="395" name="Google Shape;395;p60"/>
          <p:cNvSpPr/>
          <p:nvPr>
            <p:ph idx="4" type="pic"/>
          </p:nvPr>
        </p:nvSpPr>
        <p:spPr>
          <a:xfrm>
            <a:off x="6386275" y="517125"/>
            <a:ext cx="1905900" cy="4070700"/>
          </a:xfrm>
          <a:prstGeom prst="roundRect">
            <a:avLst>
              <a:gd fmla="val 11144" name="adj"/>
            </a:avLst>
          </a:prstGeom>
          <a:noFill/>
          <a:ln>
            <a:noFill/>
          </a:ln>
        </p:spPr>
      </p:sp>
      <p:sp>
        <p:nvSpPr>
          <p:cNvPr id="396" name="Google Shape;396;p6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algn="r">
              <a:buNone/>
              <a:defRPr sz="13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algn="r">
              <a:buNone/>
              <a:defRPr sz="13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algn="r">
              <a:buNone/>
              <a:defRPr sz="13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algn="r">
              <a:buNone/>
              <a:defRPr sz="13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algn="r">
              <a:buNone/>
              <a:defRPr sz="13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algn="r">
              <a:buNone/>
              <a:defRPr sz="13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algn="r">
              <a:buNone/>
              <a:defRPr sz="13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algn="r">
              <a:buNone/>
              <a:defRPr sz="13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 2">
  <p:cSld name="CUSTOM_19_2">
    <p:bg>
      <p:bgPr>
        <a:solidFill>
          <a:schemeClr val="lt2"/>
        </a:solidFill>
      </p:bgPr>
    </p:bg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61"/>
          <p:cNvSpPr/>
          <p:nvPr>
            <p:ph idx="2" type="pic"/>
          </p:nvPr>
        </p:nvSpPr>
        <p:spPr>
          <a:xfrm>
            <a:off x="871075" y="517125"/>
            <a:ext cx="1905900" cy="4070700"/>
          </a:xfrm>
          <a:prstGeom prst="roundRect">
            <a:avLst>
              <a:gd fmla="val 11144" name="adj"/>
            </a:avLst>
          </a:prstGeom>
          <a:noFill/>
          <a:ln>
            <a:noFill/>
          </a:ln>
        </p:spPr>
      </p:sp>
      <p:sp>
        <p:nvSpPr>
          <p:cNvPr id="399" name="Google Shape;399;p61"/>
          <p:cNvSpPr/>
          <p:nvPr>
            <p:ph idx="3" type="pic"/>
          </p:nvPr>
        </p:nvSpPr>
        <p:spPr>
          <a:xfrm>
            <a:off x="3628675" y="517125"/>
            <a:ext cx="1905900" cy="4070700"/>
          </a:xfrm>
          <a:prstGeom prst="roundRect">
            <a:avLst>
              <a:gd fmla="val 11144" name="adj"/>
            </a:avLst>
          </a:prstGeom>
          <a:noFill/>
          <a:ln>
            <a:noFill/>
          </a:ln>
        </p:spPr>
      </p:sp>
      <p:sp>
        <p:nvSpPr>
          <p:cNvPr id="400" name="Google Shape;400;p61"/>
          <p:cNvSpPr/>
          <p:nvPr>
            <p:ph idx="4" type="pic"/>
          </p:nvPr>
        </p:nvSpPr>
        <p:spPr>
          <a:xfrm>
            <a:off x="6386275" y="517125"/>
            <a:ext cx="1905900" cy="4070700"/>
          </a:xfrm>
          <a:prstGeom prst="roundRect">
            <a:avLst>
              <a:gd fmla="val 11144" name="adj"/>
            </a:avLst>
          </a:prstGeom>
          <a:noFill/>
          <a:ln>
            <a:noFill/>
          </a:ln>
        </p:spPr>
      </p:sp>
      <p:sp>
        <p:nvSpPr>
          <p:cNvPr id="401" name="Google Shape;401;p6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algn="r">
              <a:buNone/>
              <a:defRPr sz="13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algn="r">
              <a:buNone/>
              <a:defRPr sz="13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algn="r">
              <a:buNone/>
              <a:defRPr sz="13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algn="r">
              <a:buNone/>
              <a:defRPr sz="13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algn="r">
              <a:buNone/>
              <a:defRPr sz="13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algn="r">
              <a:buNone/>
              <a:defRPr sz="13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algn="r">
              <a:buNone/>
              <a:defRPr sz="13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algn="r">
              <a:buNone/>
              <a:defRPr sz="13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 1">
  <p:cSld name="CUSTOM_19_1">
    <p:bg>
      <p:bgPr>
        <a:solidFill>
          <a:schemeClr val="accent4"/>
        </a:solidFill>
      </p:bgPr>
    </p:bg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62"/>
          <p:cNvSpPr/>
          <p:nvPr/>
        </p:nvSpPr>
        <p:spPr>
          <a:xfrm rot="-5400000">
            <a:off x="3536425" y="-458475"/>
            <a:ext cx="5185800" cy="6064800"/>
          </a:xfrm>
          <a:prstGeom prst="round2SameRect">
            <a:avLst>
              <a:gd fmla="val 0" name="adj1"/>
              <a:gd fmla="val 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p62"/>
          <p:cNvSpPr/>
          <p:nvPr/>
        </p:nvSpPr>
        <p:spPr>
          <a:xfrm rot="-5400000">
            <a:off x="-1042850" y="1013775"/>
            <a:ext cx="5178300" cy="3112800"/>
          </a:xfrm>
          <a:prstGeom prst="round2SameRect">
            <a:avLst>
              <a:gd fmla="val 0" name="adj1"/>
              <a:gd fmla="val 0" name="adj2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" name="Google Shape;405;p62"/>
          <p:cNvSpPr/>
          <p:nvPr>
            <p:ph idx="2" type="pic"/>
          </p:nvPr>
        </p:nvSpPr>
        <p:spPr>
          <a:xfrm>
            <a:off x="777750" y="938695"/>
            <a:ext cx="1598400" cy="3413100"/>
          </a:xfrm>
          <a:prstGeom prst="roundRect">
            <a:avLst>
              <a:gd fmla="val 11038" name="adj"/>
            </a:avLst>
          </a:prstGeom>
          <a:noFill/>
          <a:ln>
            <a:noFill/>
          </a:ln>
        </p:spPr>
      </p:sp>
      <p:sp>
        <p:nvSpPr>
          <p:cNvPr id="406" name="Google Shape;406;p62"/>
          <p:cNvSpPr/>
          <p:nvPr>
            <p:ph idx="3" type="pic"/>
          </p:nvPr>
        </p:nvSpPr>
        <p:spPr>
          <a:xfrm>
            <a:off x="4115400" y="921995"/>
            <a:ext cx="4127700" cy="2333400"/>
          </a:xfrm>
          <a:prstGeom prst="rect">
            <a:avLst/>
          </a:prstGeom>
          <a:noFill/>
          <a:ln>
            <a:noFill/>
          </a:ln>
        </p:spPr>
      </p:sp>
      <p:sp>
        <p:nvSpPr>
          <p:cNvPr id="407" name="Google Shape;407;p6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algn="r">
              <a:buNone/>
              <a:defRPr sz="13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algn="r">
              <a:buNone/>
              <a:defRPr sz="13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algn="r">
              <a:buNone/>
              <a:defRPr sz="13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algn="r">
              <a:buNone/>
              <a:defRPr sz="13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algn="r">
              <a:buNone/>
              <a:defRPr sz="13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algn="r">
              <a:buNone/>
              <a:defRPr sz="13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algn="r">
              <a:buNone/>
              <a:defRPr sz="13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algn="r">
              <a:buNone/>
              <a:defRPr sz="13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2">
  <p:cSld name="CUSTOM_20">
    <p:bg>
      <p:bgPr>
        <a:solidFill>
          <a:schemeClr val="lt2"/>
        </a:solidFill>
      </p:bgPr>
    </p:bg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63"/>
          <p:cNvSpPr/>
          <p:nvPr>
            <p:ph idx="2" type="pic"/>
          </p:nvPr>
        </p:nvSpPr>
        <p:spPr>
          <a:xfrm>
            <a:off x="936975" y="869000"/>
            <a:ext cx="1607400" cy="3413100"/>
          </a:xfrm>
          <a:prstGeom prst="roundRect">
            <a:avLst>
              <a:gd fmla="val 11038" name="adj"/>
            </a:avLst>
          </a:prstGeom>
          <a:noFill/>
          <a:ln>
            <a:noFill/>
          </a:ln>
        </p:spPr>
      </p:sp>
      <p:sp>
        <p:nvSpPr>
          <p:cNvPr id="410" name="Google Shape;410;p63"/>
          <p:cNvSpPr/>
          <p:nvPr>
            <p:ph idx="3" type="pic"/>
          </p:nvPr>
        </p:nvSpPr>
        <p:spPr>
          <a:xfrm>
            <a:off x="3514600" y="869000"/>
            <a:ext cx="4798800" cy="3413100"/>
          </a:xfrm>
          <a:prstGeom prst="roundRect">
            <a:avLst>
              <a:gd fmla="val 4639" name="adj"/>
            </a:avLst>
          </a:prstGeom>
          <a:noFill/>
          <a:ln>
            <a:noFill/>
          </a:ln>
        </p:spPr>
      </p:sp>
      <p:sp>
        <p:nvSpPr>
          <p:cNvPr id="411" name="Google Shape;411;p6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algn="r">
              <a:buNone/>
              <a:defRPr sz="13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algn="r">
              <a:buNone/>
              <a:defRPr sz="13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algn="r">
              <a:buNone/>
              <a:defRPr sz="13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algn="r">
              <a:buNone/>
              <a:defRPr sz="13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algn="r">
              <a:buNone/>
              <a:defRPr sz="13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algn="r">
              <a:buNone/>
              <a:defRPr sz="13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algn="r">
              <a:buNone/>
              <a:defRPr sz="13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algn="r">
              <a:buNone/>
              <a:defRPr sz="13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3">
  <p:cSld name="CUSTOM_21">
    <p:bg>
      <p:bgPr>
        <a:solidFill>
          <a:schemeClr val="lt1"/>
        </a:solidFill>
      </p:bgPr>
    </p:bg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64"/>
          <p:cNvSpPr/>
          <p:nvPr>
            <p:ph idx="2" type="pic"/>
          </p:nvPr>
        </p:nvSpPr>
        <p:spPr>
          <a:xfrm>
            <a:off x="2068775" y="933200"/>
            <a:ext cx="4994100" cy="3125700"/>
          </a:xfrm>
          <a:prstGeom prst="rect">
            <a:avLst/>
          </a:prstGeom>
          <a:noFill/>
          <a:ln>
            <a:noFill/>
          </a:ln>
        </p:spPr>
      </p:sp>
      <p:sp>
        <p:nvSpPr>
          <p:cNvPr id="414" name="Google Shape;414;p6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algn="r">
              <a:buNone/>
              <a:defRPr sz="13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algn="r">
              <a:buNone/>
              <a:defRPr sz="13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algn="r">
              <a:buNone/>
              <a:defRPr sz="13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algn="r">
              <a:buNone/>
              <a:defRPr sz="13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algn="r">
              <a:buNone/>
              <a:defRPr sz="13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algn="r">
              <a:buNone/>
              <a:defRPr sz="13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algn="r">
              <a:buNone/>
              <a:defRPr sz="13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algn="r">
              <a:buNone/>
              <a:defRPr sz="13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+ Phone mockup">
  <p:cSld name="CUSTOM_22_1">
    <p:bg>
      <p:bgPr>
        <a:solidFill>
          <a:schemeClr val="accent3"/>
        </a:solidFill>
      </p:bgPr>
    </p:bg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65"/>
          <p:cNvSpPr/>
          <p:nvPr>
            <p:ph idx="2" type="pic"/>
          </p:nvPr>
        </p:nvSpPr>
        <p:spPr>
          <a:xfrm>
            <a:off x="6682707" y="517125"/>
            <a:ext cx="1905900" cy="4070700"/>
          </a:xfrm>
          <a:prstGeom prst="roundRect">
            <a:avLst>
              <a:gd fmla="val 11144" name="adj"/>
            </a:avLst>
          </a:prstGeom>
          <a:noFill/>
          <a:ln>
            <a:noFill/>
          </a:ln>
        </p:spPr>
      </p:sp>
      <p:sp>
        <p:nvSpPr>
          <p:cNvPr id="417" name="Google Shape;417;p65"/>
          <p:cNvSpPr/>
          <p:nvPr>
            <p:ph idx="3" type="pic"/>
          </p:nvPr>
        </p:nvSpPr>
        <p:spPr>
          <a:xfrm>
            <a:off x="4143672" y="517125"/>
            <a:ext cx="1905900" cy="4070700"/>
          </a:xfrm>
          <a:prstGeom prst="roundRect">
            <a:avLst>
              <a:gd fmla="val 11144" name="adj"/>
            </a:avLst>
          </a:prstGeom>
          <a:noFill/>
          <a:ln>
            <a:noFill/>
          </a:ln>
        </p:spPr>
      </p:sp>
      <p:sp>
        <p:nvSpPr>
          <p:cNvPr id="418" name="Google Shape;418;p65"/>
          <p:cNvSpPr txBox="1"/>
          <p:nvPr>
            <p:ph idx="1" type="body"/>
          </p:nvPr>
        </p:nvSpPr>
        <p:spPr>
          <a:xfrm>
            <a:off x="687900" y="292725"/>
            <a:ext cx="3233100" cy="20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6700" lvl="0" marL="4572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●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indent="-266700" lvl="1" marL="9144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○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indent="-266700" lvl="2" marL="13716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■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indent="-266700" lvl="3" marL="18288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●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indent="-266700" lvl="4" marL="22860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○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indent="-266700" lvl="5" marL="27432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■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indent="-266700" lvl="6" marL="32004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●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indent="-266700" lvl="7" marL="36576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○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indent="-266700" lvl="8" marL="41148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■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419" name="Google Shape;419;p65"/>
          <p:cNvSpPr txBox="1"/>
          <p:nvPr>
            <p:ph idx="4" type="body"/>
          </p:nvPr>
        </p:nvSpPr>
        <p:spPr>
          <a:xfrm>
            <a:off x="689250" y="3870075"/>
            <a:ext cx="1968000" cy="81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 Light"/>
              <a:buChar char="●"/>
              <a:defRPr sz="800">
                <a:latin typeface="Lexend Light"/>
                <a:ea typeface="Lexend Light"/>
                <a:cs typeface="Lexend Light"/>
                <a:sym typeface="Lexend Light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 Light"/>
              <a:buChar char="○"/>
              <a:defRPr sz="800">
                <a:latin typeface="Lexend Light"/>
                <a:ea typeface="Lexend Light"/>
                <a:cs typeface="Lexend Light"/>
                <a:sym typeface="Lexend Light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 Light"/>
              <a:buChar char="■"/>
              <a:defRPr sz="800">
                <a:latin typeface="Lexend Light"/>
                <a:ea typeface="Lexend Light"/>
                <a:cs typeface="Lexend Light"/>
                <a:sym typeface="Lexend Light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 Light"/>
              <a:buChar char="●"/>
              <a:defRPr sz="800">
                <a:latin typeface="Lexend Light"/>
                <a:ea typeface="Lexend Light"/>
                <a:cs typeface="Lexend Light"/>
                <a:sym typeface="Lexend Light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 Light"/>
              <a:buChar char="○"/>
              <a:defRPr sz="800">
                <a:latin typeface="Lexend Light"/>
                <a:ea typeface="Lexend Light"/>
                <a:cs typeface="Lexend Light"/>
                <a:sym typeface="Lexend Light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 Light"/>
              <a:buChar char="■"/>
              <a:defRPr sz="800">
                <a:latin typeface="Lexend Light"/>
                <a:ea typeface="Lexend Light"/>
                <a:cs typeface="Lexend Light"/>
                <a:sym typeface="Lexend Light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 Light"/>
              <a:buChar char="●"/>
              <a:defRPr sz="800">
                <a:latin typeface="Lexend Light"/>
                <a:ea typeface="Lexend Light"/>
                <a:cs typeface="Lexend Light"/>
                <a:sym typeface="Lexend Light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 Light"/>
              <a:buChar char="○"/>
              <a:defRPr sz="800">
                <a:latin typeface="Lexend Light"/>
                <a:ea typeface="Lexend Light"/>
                <a:cs typeface="Lexend Light"/>
                <a:sym typeface="Lexend Light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 Light"/>
              <a:buChar char="■"/>
              <a:defRPr sz="800"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/>
        </p:txBody>
      </p:sp>
      <p:sp>
        <p:nvSpPr>
          <p:cNvPr id="420" name="Google Shape;420;p65"/>
          <p:cNvSpPr txBox="1"/>
          <p:nvPr>
            <p:ph idx="5" type="subTitle"/>
          </p:nvPr>
        </p:nvSpPr>
        <p:spPr>
          <a:xfrm>
            <a:off x="689050" y="531800"/>
            <a:ext cx="1607100" cy="26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421" name="Google Shape;421;p6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</a:defRPr>
            </a:lvl1pPr>
            <a:lvl2pPr lvl="1" algn="r">
              <a:buNone/>
              <a:defRPr sz="1300">
                <a:solidFill>
                  <a:schemeClr val="lt1"/>
                </a:solidFill>
              </a:defRPr>
            </a:lvl2pPr>
            <a:lvl3pPr lvl="2" algn="r">
              <a:buNone/>
              <a:defRPr sz="1300">
                <a:solidFill>
                  <a:schemeClr val="lt1"/>
                </a:solidFill>
              </a:defRPr>
            </a:lvl3pPr>
            <a:lvl4pPr lvl="3" algn="r">
              <a:buNone/>
              <a:defRPr sz="1300">
                <a:solidFill>
                  <a:schemeClr val="lt1"/>
                </a:solidFill>
              </a:defRPr>
            </a:lvl4pPr>
            <a:lvl5pPr lvl="4" algn="r">
              <a:buNone/>
              <a:defRPr sz="1300">
                <a:solidFill>
                  <a:schemeClr val="lt1"/>
                </a:solidFill>
              </a:defRPr>
            </a:lvl5pPr>
            <a:lvl6pPr lvl="5" algn="r">
              <a:buNone/>
              <a:defRPr sz="1300">
                <a:solidFill>
                  <a:schemeClr val="lt1"/>
                </a:solidFill>
              </a:defRPr>
            </a:lvl6pPr>
            <a:lvl7pPr lvl="6" algn="r">
              <a:buNone/>
              <a:defRPr sz="1300">
                <a:solidFill>
                  <a:schemeClr val="lt1"/>
                </a:solidFill>
              </a:defRPr>
            </a:lvl7pPr>
            <a:lvl8pPr lvl="7" algn="r">
              <a:buNone/>
              <a:defRPr sz="1300">
                <a:solidFill>
                  <a:schemeClr val="lt1"/>
                </a:solidFill>
              </a:defRPr>
            </a:lvl8pPr>
            <a:lvl9pPr lvl="8" algn="r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+ Devices mockup">
  <p:cSld name="CUSTOM_24_1">
    <p:bg>
      <p:bgPr>
        <a:solidFill>
          <a:schemeClr val="lt1"/>
        </a:solidFill>
      </p:bgPr>
    </p:bg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66"/>
          <p:cNvSpPr txBox="1"/>
          <p:nvPr>
            <p:ph idx="1" type="body"/>
          </p:nvPr>
        </p:nvSpPr>
        <p:spPr>
          <a:xfrm>
            <a:off x="687900" y="292725"/>
            <a:ext cx="1471500" cy="20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67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Font typeface="Lexend SemiBold"/>
              <a:buChar char="●"/>
              <a:defRPr sz="600">
                <a:solidFill>
                  <a:schemeClr val="dk2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indent="-2667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Font typeface="Lexend SemiBold"/>
              <a:buChar char="○"/>
              <a:defRPr sz="600">
                <a:solidFill>
                  <a:schemeClr val="dk2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indent="-2667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Font typeface="Lexend SemiBold"/>
              <a:buChar char="■"/>
              <a:defRPr sz="600">
                <a:solidFill>
                  <a:schemeClr val="dk2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indent="-2667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Font typeface="Lexend SemiBold"/>
              <a:buChar char="●"/>
              <a:defRPr sz="600">
                <a:solidFill>
                  <a:schemeClr val="dk2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indent="-2667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Font typeface="Lexend SemiBold"/>
              <a:buChar char="○"/>
              <a:defRPr sz="600">
                <a:solidFill>
                  <a:schemeClr val="dk2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indent="-2667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Font typeface="Lexend SemiBold"/>
              <a:buChar char="■"/>
              <a:defRPr sz="600">
                <a:solidFill>
                  <a:schemeClr val="dk2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indent="-2667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Font typeface="Lexend SemiBold"/>
              <a:buChar char="●"/>
              <a:defRPr sz="600">
                <a:solidFill>
                  <a:schemeClr val="dk2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indent="-2667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Font typeface="Lexend SemiBold"/>
              <a:buChar char="○"/>
              <a:defRPr sz="600">
                <a:solidFill>
                  <a:schemeClr val="dk2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indent="-2667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Font typeface="Lexend SemiBold"/>
              <a:buChar char="■"/>
              <a:defRPr sz="600">
                <a:solidFill>
                  <a:schemeClr val="dk2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424" name="Google Shape;424;p66"/>
          <p:cNvSpPr txBox="1"/>
          <p:nvPr>
            <p:ph idx="2" type="body"/>
          </p:nvPr>
        </p:nvSpPr>
        <p:spPr>
          <a:xfrm>
            <a:off x="5484300" y="292725"/>
            <a:ext cx="2997000" cy="81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Lexend Light"/>
              <a:buChar char="●"/>
              <a:defRPr sz="800">
                <a:solidFill>
                  <a:schemeClr val="dk2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Lexend Light"/>
              <a:buChar char="○"/>
              <a:defRPr sz="800">
                <a:solidFill>
                  <a:schemeClr val="dk2"/>
                </a:solidFill>
                <a:latin typeface="Lexend Light"/>
                <a:ea typeface="Lexend Light"/>
                <a:cs typeface="Lexend Light"/>
                <a:sym typeface="Lexend Light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Lexend Light"/>
              <a:buChar char="■"/>
              <a:defRPr sz="800">
                <a:solidFill>
                  <a:schemeClr val="dk2"/>
                </a:solidFill>
                <a:latin typeface="Lexend Light"/>
                <a:ea typeface="Lexend Light"/>
                <a:cs typeface="Lexend Light"/>
                <a:sym typeface="Lexend Light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Lexend Light"/>
              <a:buChar char="●"/>
              <a:defRPr sz="800">
                <a:solidFill>
                  <a:schemeClr val="dk2"/>
                </a:solidFill>
                <a:latin typeface="Lexend Light"/>
                <a:ea typeface="Lexend Light"/>
                <a:cs typeface="Lexend Light"/>
                <a:sym typeface="Lexend Light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Lexend Light"/>
              <a:buChar char="○"/>
              <a:defRPr sz="800">
                <a:solidFill>
                  <a:schemeClr val="dk2"/>
                </a:solidFill>
                <a:latin typeface="Lexend Light"/>
                <a:ea typeface="Lexend Light"/>
                <a:cs typeface="Lexend Light"/>
                <a:sym typeface="Lexend Light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Lexend Light"/>
              <a:buChar char="■"/>
              <a:defRPr sz="800">
                <a:solidFill>
                  <a:schemeClr val="dk2"/>
                </a:solidFill>
                <a:latin typeface="Lexend Light"/>
                <a:ea typeface="Lexend Light"/>
                <a:cs typeface="Lexend Light"/>
                <a:sym typeface="Lexend Light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Lexend Light"/>
              <a:buChar char="●"/>
              <a:defRPr sz="800">
                <a:solidFill>
                  <a:schemeClr val="dk2"/>
                </a:solidFill>
                <a:latin typeface="Lexend Light"/>
                <a:ea typeface="Lexend Light"/>
                <a:cs typeface="Lexend Light"/>
                <a:sym typeface="Lexend Light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Lexend Light"/>
              <a:buChar char="○"/>
              <a:defRPr sz="800">
                <a:solidFill>
                  <a:schemeClr val="dk2"/>
                </a:solidFill>
                <a:latin typeface="Lexend Light"/>
                <a:ea typeface="Lexend Light"/>
                <a:cs typeface="Lexend Light"/>
                <a:sym typeface="Lexend Light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Lexend Light"/>
              <a:buChar char="■"/>
              <a:defRPr sz="800">
                <a:solidFill>
                  <a:schemeClr val="dk2"/>
                </a:solidFill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/>
        </p:txBody>
      </p:sp>
      <p:sp>
        <p:nvSpPr>
          <p:cNvPr id="425" name="Google Shape;425;p6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algn="r">
              <a:buNone/>
              <a:defRPr sz="1300">
                <a:solidFill>
                  <a:schemeClr val="dk2"/>
                </a:solidFill>
              </a:defRPr>
            </a:lvl1pPr>
            <a:lvl2pPr lvl="1" algn="r">
              <a:buNone/>
              <a:defRPr sz="1300">
                <a:solidFill>
                  <a:schemeClr val="dk2"/>
                </a:solidFill>
              </a:defRPr>
            </a:lvl2pPr>
            <a:lvl3pPr lvl="2" algn="r">
              <a:buNone/>
              <a:defRPr sz="1300">
                <a:solidFill>
                  <a:schemeClr val="dk2"/>
                </a:solidFill>
              </a:defRPr>
            </a:lvl3pPr>
            <a:lvl4pPr lvl="3" algn="r">
              <a:buNone/>
              <a:defRPr sz="1300">
                <a:solidFill>
                  <a:schemeClr val="dk2"/>
                </a:solidFill>
              </a:defRPr>
            </a:lvl4pPr>
            <a:lvl5pPr lvl="4" algn="r">
              <a:buNone/>
              <a:defRPr sz="1300">
                <a:solidFill>
                  <a:schemeClr val="dk2"/>
                </a:solidFill>
              </a:defRPr>
            </a:lvl5pPr>
            <a:lvl6pPr lvl="5" algn="r">
              <a:buNone/>
              <a:defRPr sz="1300">
                <a:solidFill>
                  <a:schemeClr val="dk2"/>
                </a:solidFill>
              </a:defRPr>
            </a:lvl6pPr>
            <a:lvl7pPr lvl="6" algn="r">
              <a:buNone/>
              <a:defRPr sz="1300">
                <a:solidFill>
                  <a:schemeClr val="dk2"/>
                </a:solidFill>
              </a:defRPr>
            </a:lvl7pPr>
            <a:lvl8pPr lvl="7" algn="r">
              <a:buNone/>
              <a:defRPr sz="1300">
                <a:solidFill>
                  <a:schemeClr val="dk2"/>
                </a:solidFill>
              </a:defRPr>
            </a:lvl8pPr>
            <a:lvl9pPr lvl="8" algn="r">
              <a:buNone/>
              <a:defRPr sz="13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51.xml"/><Relationship Id="rId42" Type="http://schemas.openxmlformats.org/officeDocument/2006/relationships/slideLayout" Target="../slideLayouts/slideLayout53.xml"/><Relationship Id="rId41" Type="http://schemas.openxmlformats.org/officeDocument/2006/relationships/slideLayout" Target="../slideLayouts/slideLayout52.xml"/><Relationship Id="rId44" Type="http://schemas.openxmlformats.org/officeDocument/2006/relationships/slideLayout" Target="../slideLayouts/slideLayout55.xml"/><Relationship Id="rId43" Type="http://schemas.openxmlformats.org/officeDocument/2006/relationships/slideLayout" Target="../slideLayouts/slideLayout54.xml"/><Relationship Id="rId46" Type="http://schemas.openxmlformats.org/officeDocument/2006/relationships/slideLayout" Target="../slideLayouts/slideLayout57.xml"/><Relationship Id="rId45" Type="http://schemas.openxmlformats.org/officeDocument/2006/relationships/slideLayout" Target="../slideLayouts/slideLayout56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48" Type="http://schemas.openxmlformats.org/officeDocument/2006/relationships/slideLayout" Target="../slideLayouts/slideLayout59.xml"/><Relationship Id="rId47" Type="http://schemas.openxmlformats.org/officeDocument/2006/relationships/slideLayout" Target="../slideLayouts/slideLayout58.xml"/><Relationship Id="rId49" Type="http://schemas.openxmlformats.org/officeDocument/2006/relationships/slideLayout" Target="../slideLayouts/slideLayout6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42.xml"/><Relationship Id="rId30" Type="http://schemas.openxmlformats.org/officeDocument/2006/relationships/slideLayout" Target="../slideLayouts/slideLayout41.xml"/><Relationship Id="rId33" Type="http://schemas.openxmlformats.org/officeDocument/2006/relationships/slideLayout" Target="../slideLayouts/slideLayout44.xml"/><Relationship Id="rId32" Type="http://schemas.openxmlformats.org/officeDocument/2006/relationships/slideLayout" Target="../slideLayouts/slideLayout43.xml"/><Relationship Id="rId35" Type="http://schemas.openxmlformats.org/officeDocument/2006/relationships/slideLayout" Target="../slideLayouts/slideLayout46.xml"/><Relationship Id="rId34" Type="http://schemas.openxmlformats.org/officeDocument/2006/relationships/slideLayout" Target="../slideLayouts/slideLayout45.xml"/><Relationship Id="rId37" Type="http://schemas.openxmlformats.org/officeDocument/2006/relationships/slideLayout" Target="../slideLayouts/slideLayout48.xml"/><Relationship Id="rId36" Type="http://schemas.openxmlformats.org/officeDocument/2006/relationships/slideLayout" Target="../slideLayouts/slideLayout47.xml"/><Relationship Id="rId39" Type="http://schemas.openxmlformats.org/officeDocument/2006/relationships/slideLayout" Target="../slideLayouts/slideLayout50.xml"/><Relationship Id="rId38" Type="http://schemas.openxmlformats.org/officeDocument/2006/relationships/slideLayout" Target="../slideLayouts/slideLayout49.xml"/><Relationship Id="rId20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26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38.xml"/><Relationship Id="rId29" Type="http://schemas.openxmlformats.org/officeDocument/2006/relationships/slideLayout" Target="../slideLayouts/slideLayout40.xml"/><Relationship Id="rId51" Type="http://schemas.openxmlformats.org/officeDocument/2006/relationships/slideLayout" Target="../slideLayouts/slideLayout62.xml"/><Relationship Id="rId50" Type="http://schemas.openxmlformats.org/officeDocument/2006/relationships/slideLayout" Target="../slideLayouts/slideLayout61.xml"/><Relationship Id="rId53" Type="http://schemas.openxmlformats.org/officeDocument/2006/relationships/slideLayout" Target="../slideLayouts/slideLayout64.xml"/><Relationship Id="rId52" Type="http://schemas.openxmlformats.org/officeDocument/2006/relationships/slideLayout" Target="../slideLayouts/slideLayout63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54" Type="http://schemas.openxmlformats.org/officeDocument/2006/relationships/theme" Target="../theme/theme2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2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idx="12" type="sldNum"/>
          </p:nvPr>
        </p:nvSpPr>
        <p:spPr>
          <a:xfrm>
            <a:off x="8359800" y="4851000"/>
            <a:ext cx="261300" cy="292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0" spcFirstLastPara="1" rIns="0" wrap="square" tIns="0">
            <a:noAutofit/>
          </a:bodyPr>
          <a:lstStyle>
            <a:lvl1pPr lvl="0" rtl="0" algn="ctr">
              <a:buNone/>
              <a:defRPr sz="1100">
                <a:solidFill>
                  <a:schemeClr val="accent2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lvl="1" rtl="0" algn="ctr">
              <a:buNone/>
              <a:defRPr sz="1100">
                <a:solidFill>
                  <a:schemeClr val="accent2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lvl="2" rtl="0" algn="ctr">
              <a:buNone/>
              <a:defRPr sz="1100">
                <a:solidFill>
                  <a:schemeClr val="accent2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lvl="3" rtl="0" algn="ctr">
              <a:buNone/>
              <a:defRPr sz="1100">
                <a:solidFill>
                  <a:schemeClr val="accent2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lvl="4" rtl="0" algn="ctr">
              <a:buNone/>
              <a:defRPr sz="1100">
                <a:solidFill>
                  <a:schemeClr val="accent2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lvl="5" rtl="0" algn="ctr">
              <a:buNone/>
              <a:defRPr sz="1100">
                <a:solidFill>
                  <a:schemeClr val="accent2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lvl="6" rtl="0" algn="ctr">
              <a:buNone/>
              <a:defRPr sz="1100">
                <a:solidFill>
                  <a:schemeClr val="accent2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lvl="7" rtl="0" algn="ctr">
              <a:buNone/>
              <a:defRPr sz="1100">
                <a:solidFill>
                  <a:schemeClr val="accent2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lvl="8" rtl="0" algn="ctr">
              <a:buNone/>
              <a:defRPr sz="1100">
                <a:solidFill>
                  <a:schemeClr val="accent2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" name="Google Shape;52;p13"/>
          <p:cNvSpPr txBox="1"/>
          <p:nvPr>
            <p:ph type="title"/>
          </p:nvPr>
        </p:nvSpPr>
        <p:spPr>
          <a:xfrm>
            <a:off x="163200" y="76200"/>
            <a:ext cx="8457900" cy="94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exend Light"/>
              <a:buNone/>
              <a:defRPr sz="48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" type="body"/>
          </p:nvPr>
        </p:nvSpPr>
        <p:spPr>
          <a:xfrm>
            <a:off x="136825" y="2540475"/>
            <a:ext cx="4209300" cy="21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exend"/>
              <a:buChar char="●"/>
              <a:defRPr sz="17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indent="-3238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exend"/>
              <a:buChar char="○"/>
              <a:defRPr sz="15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indent="-3111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exend"/>
              <a:buChar char="●"/>
              <a:defRPr sz="13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Char char="○"/>
              <a:defRPr sz="12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exend"/>
              <a:buChar char="■"/>
              <a:defRPr sz="11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Char char="●"/>
              <a:defRPr sz="10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Lexend"/>
              <a:buChar char="○"/>
              <a:defRPr sz="9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 sz="9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  <p:sldLayoutId id="2147483695" r:id="rId37"/>
    <p:sldLayoutId id="2147483696" r:id="rId38"/>
    <p:sldLayoutId id="2147483697" r:id="rId39"/>
    <p:sldLayoutId id="2147483698" r:id="rId40"/>
    <p:sldLayoutId id="2147483699" r:id="rId41"/>
    <p:sldLayoutId id="2147483700" r:id="rId42"/>
    <p:sldLayoutId id="2147483701" r:id="rId43"/>
    <p:sldLayoutId id="2147483702" r:id="rId44"/>
    <p:sldLayoutId id="2147483703" r:id="rId45"/>
    <p:sldLayoutId id="2147483704" r:id="rId46"/>
    <p:sldLayoutId id="2147483705" r:id="rId47"/>
    <p:sldLayoutId id="2147483706" r:id="rId48"/>
    <p:sldLayoutId id="2147483707" r:id="rId49"/>
    <p:sldLayoutId id="2147483708" r:id="rId50"/>
    <p:sldLayoutId id="2147483709" r:id="rId51"/>
    <p:sldLayoutId id="2147483710" r:id="rId52"/>
    <p:sldLayoutId id="2147483711" r:id="rId5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329">
          <p15:clr>
            <a:srgbClr val="E46962"/>
          </p15:clr>
        </p15:guide>
        <p15:guide id="2" pos="494">
          <p15:clr>
            <a:srgbClr val="E46962"/>
          </p15:clr>
        </p15:guide>
        <p15:guide id="3" pos="823">
          <p15:clr>
            <a:srgbClr val="E46962"/>
          </p15:clr>
        </p15:guide>
        <p15:guide id="4" pos="988">
          <p15:clr>
            <a:srgbClr val="E46962"/>
          </p15:clr>
        </p15:guide>
        <p15:guide id="5" pos="1317">
          <p15:clr>
            <a:srgbClr val="E46962"/>
          </p15:clr>
        </p15:guide>
        <p15:guide id="6" pos="1482">
          <p15:clr>
            <a:srgbClr val="E46962"/>
          </p15:clr>
        </p15:guide>
        <p15:guide id="7" pos="1811">
          <p15:clr>
            <a:srgbClr val="E46962"/>
          </p15:clr>
        </p15:guide>
        <p15:guide id="8" pos="1976">
          <p15:clr>
            <a:srgbClr val="E46962"/>
          </p15:clr>
        </p15:guide>
        <p15:guide id="9" pos="2305">
          <p15:clr>
            <a:srgbClr val="E46962"/>
          </p15:clr>
        </p15:guide>
        <p15:guide id="10" pos="2470">
          <p15:clr>
            <a:srgbClr val="E46962"/>
          </p15:clr>
        </p15:guide>
        <p15:guide id="11" pos="2799">
          <p15:clr>
            <a:srgbClr val="E46962"/>
          </p15:clr>
        </p15:guide>
        <p15:guide id="12" pos="5431">
          <p15:clr>
            <a:srgbClr val="E46962"/>
          </p15:clr>
        </p15:guide>
        <p15:guide id="13" pos="5266">
          <p15:clr>
            <a:srgbClr val="E46962"/>
          </p15:clr>
        </p15:guide>
        <p15:guide id="14" pos="4937">
          <p15:clr>
            <a:srgbClr val="E46962"/>
          </p15:clr>
        </p15:guide>
        <p15:guide id="15" pos="4772">
          <p15:clr>
            <a:srgbClr val="E46962"/>
          </p15:clr>
        </p15:guide>
        <p15:guide id="16" pos="4443">
          <p15:clr>
            <a:srgbClr val="E46962"/>
          </p15:clr>
        </p15:guide>
        <p15:guide id="17" pos="4278">
          <p15:clr>
            <a:srgbClr val="E46962"/>
          </p15:clr>
        </p15:guide>
        <p15:guide id="18" pos="3949">
          <p15:clr>
            <a:srgbClr val="E46962"/>
          </p15:clr>
        </p15:guide>
        <p15:guide id="19" pos="3784">
          <p15:clr>
            <a:srgbClr val="E46962"/>
          </p15:clr>
        </p15:guide>
        <p15:guide id="20" pos="3455">
          <p15:clr>
            <a:srgbClr val="E46962"/>
          </p15:clr>
        </p15:guide>
        <p15:guide id="21" pos="3290">
          <p15:clr>
            <a:srgbClr val="E46962"/>
          </p15:clr>
        </p15:guide>
        <p15:guide id="22" pos="2961">
          <p15:clr>
            <a:srgbClr val="E46962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1.xml"/><Relationship Id="rId3" Type="http://schemas.openxmlformats.org/officeDocument/2006/relationships/hyperlink" Target="mailto:sl26@hood.edu" TargetMode="External"/><Relationship Id="rId4" Type="http://schemas.openxmlformats.org/officeDocument/2006/relationships/hyperlink" Target="mailto:dtn1@hood.edu" TargetMode="External"/><Relationship Id="rId5" Type="http://schemas.openxmlformats.org/officeDocument/2006/relationships/hyperlink" Target="mailto:sss13@hood.edu" TargetMode="External"/><Relationship Id="rId6" Type="http://schemas.openxmlformats.org/officeDocument/2006/relationships/hyperlink" Target="mailto:ja16@hood.edu" TargetMode="External"/><Relationship Id="rId7" Type="http://schemas.openxmlformats.org/officeDocument/2006/relationships/hyperlink" Target="https://github.com/sarahsetiawan/Hood-Hockey/tree/main/MidtermPresentation" TargetMode="External"/><Relationship Id="rId8" Type="http://schemas.openxmlformats.org/officeDocument/2006/relationships/image" Target="../media/image1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5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5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Relationship Id="rId4" Type="http://schemas.openxmlformats.org/officeDocument/2006/relationships/image" Target="../media/image2.png"/><Relationship Id="rId5" Type="http://schemas.openxmlformats.org/officeDocument/2006/relationships/image" Target="../media/image1.png"/><Relationship Id="rId6" Type="http://schemas.openxmlformats.org/officeDocument/2006/relationships/image" Target="../media/image10.png"/><Relationship Id="rId7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Relationship Id="rId4" Type="http://schemas.openxmlformats.org/officeDocument/2006/relationships/image" Target="../media/image11.png"/><Relationship Id="rId5" Type="http://schemas.openxmlformats.org/officeDocument/2006/relationships/image" Target="../media/image4.png"/><Relationship Id="rId6" Type="http://schemas.openxmlformats.org/officeDocument/2006/relationships/image" Target="../media/image14.png"/><Relationship Id="rId7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67"/>
          <p:cNvSpPr txBox="1"/>
          <p:nvPr>
            <p:ph type="title"/>
          </p:nvPr>
        </p:nvSpPr>
        <p:spPr>
          <a:xfrm>
            <a:off x="233100" y="379375"/>
            <a:ext cx="8421600" cy="213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B5394"/>
                </a:solidFill>
              </a:rPr>
              <a:t>Hood Hockey Analysis</a:t>
            </a:r>
            <a:endParaRPr>
              <a:solidFill>
                <a:srgbClr val="0B5394"/>
              </a:solidFill>
            </a:endParaRPr>
          </a:p>
        </p:txBody>
      </p:sp>
      <p:sp>
        <p:nvSpPr>
          <p:cNvPr id="431" name="Google Shape;431;p67"/>
          <p:cNvSpPr txBox="1"/>
          <p:nvPr>
            <p:ph idx="2" type="body"/>
          </p:nvPr>
        </p:nvSpPr>
        <p:spPr>
          <a:xfrm>
            <a:off x="341375" y="4655800"/>
            <a:ext cx="2088300" cy="23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/>
              <a:t>CS475 Midterm Project Report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Google Shape;432;p67"/>
          <p:cNvSpPr txBox="1"/>
          <p:nvPr>
            <p:ph idx="4" type="body"/>
          </p:nvPr>
        </p:nvSpPr>
        <p:spPr>
          <a:xfrm>
            <a:off x="2652248" y="4655800"/>
            <a:ext cx="1940700" cy="23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MARCH 20 </a:t>
            </a:r>
            <a:r>
              <a:rPr lang="en"/>
              <a:t>2025</a:t>
            </a:r>
            <a:endParaRPr/>
          </a:p>
        </p:txBody>
      </p:sp>
      <p:sp>
        <p:nvSpPr>
          <p:cNvPr id="433" name="Google Shape;433;p67"/>
          <p:cNvSpPr txBox="1"/>
          <p:nvPr>
            <p:ph idx="1" type="subTitle"/>
          </p:nvPr>
        </p:nvSpPr>
        <p:spPr>
          <a:xfrm>
            <a:off x="341375" y="2571750"/>
            <a:ext cx="6815100" cy="165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Sam Lawrence </a:t>
            </a:r>
            <a:r>
              <a:rPr lang="en" sz="1900" u="sng">
                <a:solidFill>
                  <a:srgbClr val="434343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sl26@hood.edu</a:t>
            </a:r>
            <a:r>
              <a:rPr lang="en" sz="2200"/>
              <a:t>, </a:t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Don Ngo </a:t>
            </a:r>
            <a:r>
              <a:rPr lang="en" sz="1900" u="sng">
                <a:solidFill>
                  <a:srgbClr val="434343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dtn1@hood.edu</a:t>
            </a:r>
            <a:r>
              <a:rPr lang="en" sz="2200"/>
              <a:t>, </a:t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Sarah Setiawan </a:t>
            </a:r>
            <a:r>
              <a:rPr lang="en" sz="1900" u="sng">
                <a:solidFill>
                  <a:srgbClr val="434343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sss13@hood.edu</a:t>
            </a:r>
            <a:r>
              <a:rPr lang="en" sz="2200"/>
              <a:t>, </a:t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Jeremias Argueta </a:t>
            </a:r>
            <a:r>
              <a:rPr lang="en" sz="1900" u="sng">
                <a:solidFill>
                  <a:srgbClr val="434343"/>
                </a:solid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ja16@hood.edu</a:t>
            </a:r>
            <a:r>
              <a:rPr lang="en" sz="1900">
                <a:solidFill>
                  <a:srgbClr val="434343"/>
                </a:solidFill>
              </a:rPr>
              <a:t> </a:t>
            </a:r>
            <a:endParaRPr sz="1900" u="sng">
              <a:solidFill>
                <a:srgbClr val="434343"/>
              </a:solidFill>
            </a:endParaRPr>
          </a:p>
        </p:txBody>
      </p:sp>
      <p:sp>
        <p:nvSpPr>
          <p:cNvPr id="434" name="Google Shape;434;p67"/>
          <p:cNvSpPr txBox="1"/>
          <p:nvPr>
            <p:ph idx="12" type="sldNum"/>
          </p:nvPr>
        </p:nvSpPr>
        <p:spPr>
          <a:xfrm>
            <a:off x="8359800" y="4851000"/>
            <a:ext cx="261300" cy="292500"/>
          </a:xfrm>
          <a:prstGeom prst="rect">
            <a:avLst/>
          </a:prstGeom>
        </p:spPr>
        <p:txBody>
          <a:bodyPr anchorCtr="0" anchor="ctr" bIns="91425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0B5394"/>
                </a:solidFill>
              </a:rPr>
              <a:t>‹#›</a:t>
            </a:fld>
            <a:endParaRPr>
              <a:solidFill>
                <a:srgbClr val="0B5394"/>
              </a:solidFill>
            </a:endParaRPr>
          </a:p>
        </p:txBody>
      </p:sp>
      <p:sp>
        <p:nvSpPr>
          <p:cNvPr id="435" name="Google Shape;435;p67"/>
          <p:cNvSpPr txBox="1"/>
          <p:nvPr/>
        </p:nvSpPr>
        <p:spPr>
          <a:xfrm>
            <a:off x="5917800" y="4111600"/>
            <a:ext cx="2703300" cy="54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rgbClr val="4A86E8"/>
                </a:solidFill>
                <a:latin typeface="Lexend"/>
                <a:ea typeface="Lexend"/>
                <a:cs typeface="Lexend"/>
                <a:sym typeface="Lexend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HoodHockey GitHub</a:t>
            </a:r>
            <a:endParaRPr sz="1600">
              <a:solidFill>
                <a:srgbClr val="4A86E8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436" name="Google Shape;436;p67"/>
          <p:cNvPicPr preferRelativeResize="0"/>
          <p:nvPr/>
        </p:nvPicPr>
        <p:blipFill>
          <a:blip r:embed="rId8">
            <a:alphaModFix amt="91000"/>
          </a:blip>
          <a:stretch>
            <a:fillRect/>
          </a:stretch>
        </p:blipFill>
        <p:spPr>
          <a:xfrm>
            <a:off x="6867600" y="-76200"/>
            <a:ext cx="2189425" cy="2189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76"/>
          <p:cNvSpPr txBox="1"/>
          <p:nvPr>
            <p:ph idx="12" type="sldNum"/>
          </p:nvPr>
        </p:nvSpPr>
        <p:spPr>
          <a:xfrm>
            <a:off x="8359800" y="4851000"/>
            <a:ext cx="261300" cy="292500"/>
          </a:xfrm>
          <a:prstGeom prst="rect">
            <a:avLst/>
          </a:prstGeom>
        </p:spPr>
        <p:txBody>
          <a:bodyPr anchorCtr="0" anchor="ctr" bIns="91425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0B5394"/>
                </a:solidFill>
              </a:rPr>
              <a:t>‹#›</a:t>
            </a:fld>
            <a:endParaRPr>
              <a:solidFill>
                <a:srgbClr val="0B5394"/>
              </a:solidFill>
            </a:endParaRPr>
          </a:p>
        </p:txBody>
      </p:sp>
      <p:sp>
        <p:nvSpPr>
          <p:cNvPr id="528" name="Google Shape;528;p76"/>
          <p:cNvSpPr txBox="1"/>
          <p:nvPr>
            <p:ph type="title"/>
          </p:nvPr>
        </p:nvSpPr>
        <p:spPr>
          <a:xfrm>
            <a:off x="303700" y="507900"/>
            <a:ext cx="8421600" cy="94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rgbClr val="0B5394"/>
                </a:solidFill>
              </a:rPr>
              <a:t>Teamwork</a:t>
            </a:r>
            <a:endParaRPr sz="5000">
              <a:solidFill>
                <a:srgbClr val="0B5394"/>
              </a:solidFill>
            </a:endParaRPr>
          </a:p>
        </p:txBody>
      </p:sp>
      <p:graphicFrame>
        <p:nvGraphicFramePr>
          <p:cNvPr id="529" name="Google Shape;529;p76"/>
          <p:cNvGraphicFramePr/>
          <p:nvPr/>
        </p:nvGraphicFramePr>
        <p:xfrm>
          <a:off x="732675" y="1428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{2277BD7F-178D-493C-A7CB-3B3EAB7C454E}</a:tableStyleId>
              </a:tblPr>
              <a:tblGrid>
                <a:gridCol w="1264225"/>
                <a:gridCol w="3854850"/>
                <a:gridCol w="2559550"/>
              </a:tblGrid>
              <a:tr h="457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Name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Tasks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Hours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7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Sam 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Backend, front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~80hrs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7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Don 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Data cleaning, Analysis, </a:t>
                      </a:r>
                      <a:r>
                        <a:rPr lang="en"/>
                        <a:t>Visualization</a:t>
                      </a:r>
                      <a:r>
                        <a:rPr lang="en"/>
                        <a:t>, Webapp Development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~40hrs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7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Sarah 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Data cleaning, analyze data, documentation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~30hrs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7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Jeremias 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Data Cleaning, Shot analysis, Best Player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~30hrs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77"/>
          <p:cNvSpPr txBox="1"/>
          <p:nvPr>
            <p:ph idx="12" type="sldNum"/>
          </p:nvPr>
        </p:nvSpPr>
        <p:spPr>
          <a:xfrm>
            <a:off x="8359800" y="4851000"/>
            <a:ext cx="261300" cy="292500"/>
          </a:xfrm>
          <a:prstGeom prst="rect">
            <a:avLst/>
          </a:prstGeom>
        </p:spPr>
        <p:txBody>
          <a:bodyPr anchorCtr="0" anchor="ctr" bIns="91425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0B5394"/>
                </a:solidFill>
              </a:rPr>
              <a:t>‹#›</a:t>
            </a:fld>
            <a:endParaRPr>
              <a:solidFill>
                <a:srgbClr val="0B5394"/>
              </a:solidFill>
            </a:endParaRPr>
          </a:p>
        </p:txBody>
      </p:sp>
      <p:sp>
        <p:nvSpPr>
          <p:cNvPr id="535" name="Google Shape;535;p77"/>
          <p:cNvSpPr txBox="1"/>
          <p:nvPr>
            <p:ph type="title"/>
          </p:nvPr>
        </p:nvSpPr>
        <p:spPr>
          <a:xfrm>
            <a:off x="303700" y="507900"/>
            <a:ext cx="8421600" cy="94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rgbClr val="0B5394"/>
                </a:solidFill>
              </a:rPr>
              <a:t>Reflection</a:t>
            </a:r>
            <a:endParaRPr sz="5000">
              <a:solidFill>
                <a:srgbClr val="0B5394"/>
              </a:solidFill>
            </a:endParaRPr>
          </a:p>
        </p:txBody>
      </p:sp>
      <p:sp>
        <p:nvSpPr>
          <p:cNvPr id="536" name="Google Shape;536;p77"/>
          <p:cNvSpPr txBox="1"/>
          <p:nvPr>
            <p:ph idx="1" type="subTitle"/>
          </p:nvPr>
        </p:nvSpPr>
        <p:spPr>
          <a:xfrm>
            <a:off x="411750" y="1506550"/>
            <a:ext cx="4160400" cy="267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Task management </a:t>
            </a:r>
            <a:endParaRPr sz="2000"/>
          </a:p>
          <a:p>
            <a:pPr indent="-3556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Watch games </a:t>
            </a:r>
            <a:endParaRPr sz="2000"/>
          </a:p>
          <a:p>
            <a:pPr indent="-3556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Tech steck difficulties</a:t>
            </a:r>
            <a:endParaRPr sz="2000"/>
          </a:p>
          <a:p>
            <a:pPr indent="-3556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Documentation</a:t>
            </a:r>
            <a:endParaRPr sz="20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78"/>
          <p:cNvSpPr txBox="1"/>
          <p:nvPr>
            <p:ph idx="4294967295" type="title"/>
          </p:nvPr>
        </p:nvSpPr>
        <p:spPr>
          <a:xfrm>
            <a:off x="316700" y="452250"/>
            <a:ext cx="7890900" cy="75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rgbClr val="0B5394"/>
                </a:solidFill>
                <a:latin typeface="Lexend"/>
                <a:ea typeface="Lexend"/>
                <a:cs typeface="Lexend"/>
                <a:sym typeface="Lexend"/>
              </a:rPr>
              <a:t>Next steps</a:t>
            </a:r>
            <a:endParaRPr sz="5000">
              <a:solidFill>
                <a:srgbClr val="0B5394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graphicFrame>
        <p:nvGraphicFramePr>
          <p:cNvPr id="542" name="Google Shape;542;p78"/>
          <p:cNvGraphicFramePr/>
          <p:nvPr/>
        </p:nvGraphicFramePr>
        <p:xfrm>
          <a:off x="522900" y="1516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{2277BD7F-178D-493C-A7CB-3B3EAB7C454E}</a:tableStyleId>
              </a:tblPr>
              <a:tblGrid>
                <a:gridCol w="2556200"/>
                <a:gridCol w="3189400"/>
                <a:gridCol w="1923000"/>
              </a:tblGrid>
              <a:tr h="454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Task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Process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Expected by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4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User Interface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Bootstrap &amp; CSS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Customizability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May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4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Analysis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Predictive &amp; Current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Late April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4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Visualization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Player metrics &amp; Performance </a:t>
                      </a:r>
                      <a:r>
                        <a:rPr lang="en"/>
                        <a:t>progression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Late April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543" name="Google Shape;543;p78"/>
          <p:cNvSpPr txBox="1"/>
          <p:nvPr>
            <p:ph idx="4294967295" type="sldNum"/>
          </p:nvPr>
        </p:nvSpPr>
        <p:spPr>
          <a:xfrm>
            <a:off x="8359800" y="4851000"/>
            <a:ext cx="261300" cy="292500"/>
          </a:xfrm>
          <a:prstGeom prst="rect">
            <a:avLst/>
          </a:prstGeom>
        </p:spPr>
        <p:txBody>
          <a:bodyPr anchorCtr="0" anchor="ctr" bIns="91425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0B5394"/>
                </a:solidFill>
              </a:rPr>
              <a:t>‹#›</a:t>
            </a:fld>
            <a:endParaRPr>
              <a:solidFill>
                <a:srgbClr val="0B5394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79"/>
          <p:cNvSpPr txBox="1"/>
          <p:nvPr>
            <p:ph idx="4294967295" type="title"/>
          </p:nvPr>
        </p:nvSpPr>
        <p:spPr>
          <a:xfrm>
            <a:off x="498450" y="1438450"/>
            <a:ext cx="7890900" cy="75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0B5394"/>
                </a:solidFill>
                <a:latin typeface="Lexend"/>
                <a:ea typeface="Lexend"/>
                <a:cs typeface="Lexend"/>
                <a:sym typeface="Lexend"/>
              </a:rPr>
              <a:t>DEMO</a:t>
            </a:r>
            <a:endParaRPr sz="6000">
              <a:solidFill>
                <a:srgbClr val="0B5394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49" name="Google Shape;549;p79"/>
          <p:cNvSpPr txBox="1"/>
          <p:nvPr>
            <p:ph idx="4294967295" type="sldNum"/>
          </p:nvPr>
        </p:nvSpPr>
        <p:spPr>
          <a:xfrm>
            <a:off x="8359800" y="4851000"/>
            <a:ext cx="261300" cy="292500"/>
          </a:xfrm>
          <a:prstGeom prst="rect">
            <a:avLst/>
          </a:prstGeom>
        </p:spPr>
        <p:txBody>
          <a:bodyPr anchorCtr="0" anchor="ctr" bIns="91425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0B5394"/>
                </a:solidFill>
              </a:rPr>
              <a:t>‹#›</a:t>
            </a:fld>
            <a:endParaRPr>
              <a:solidFill>
                <a:srgbClr val="0B5394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68"/>
          <p:cNvSpPr txBox="1"/>
          <p:nvPr>
            <p:ph idx="12" type="sldNum"/>
          </p:nvPr>
        </p:nvSpPr>
        <p:spPr>
          <a:xfrm>
            <a:off x="8359800" y="4851000"/>
            <a:ext cx="261300" cy="292500"/>
          </a:xfrm>
          <a:prstGeom prst="rect">
            <a:avLst/>
          </a:prstGeom>
        </p:spPr>
        <p:txBody>
          <a:bodyPr anchorCtr="0" anchor="ctr" bIns="91425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0B5394"/>
                </a:solidFill>
              </a:rPr>
              <a:t>‹#›</a:t>
            </a:fld>
            <a:endParaRPr>
              <a:solidFill>
                <a:srgbClr val="0B5394"/>
              </a:solidFill>
            </a:endParaRPr>
          </a:p>
        </p:txBody>
      </p:sp>
      <p:sp>
        <p:nvSpPr>
          <p:cNvPr id="442" name="Google Shape;442;p68"/>
          <p:cNvSpPr txBox="1"/>
          <p:nvPr>
            <p:ph type="title"/>
          </p:nvPr>
        </p:nvSpPr>
        <p:spPr>
          <a:xfrm>
            <a:off x="303700" y="507900"/>
            <a:ext cx="8421600" cy="94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rgbClr val="0B5394"/>
                </a:solidFill>
              </a:rPr>
              <a:t>Description</a:t>
            </a:r>
            <a:endParaRPr sz="5000">
              <a:solidFill>
                <a:srgbClr val="0B5394"/>
              </a:solidFill>
            </a:endParaRPr>
          </a:p>
        </p:txBody>
      </p:sp>
      <p:sp>
        <p:nvSpPr>
          <p:cNvPr id="443" name="Google Shape;443;p68"/>
          <p:cNvSpPr txBox="1"/>
          <p:nvPr>
            <p:ph idx="1" type="subTitle"/>
          </p:nvPr>
        </p:nvSpPr>
        <p:spPr>
          <a:xfrm>
            <a:off x="303700" y="1457700"/>
            <a:ext cx="7987500" cy="263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W</a:t>
            </a:r>
            <a:r>
              <a:rPr lang="en" sz="2000"/>
              <a:t>eb application</a:t>
            </a:r>
            <a:endParaRPr sz="20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D</a:t>
            </a:r>
            <a:r>
              <a:rPr lang="en" sz="2000"/>
              <a:t>ataset: DRIVE  and Instat </a:t>
            </a:r>
            <a:endParaRPr sz="20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Visualizations </a:t>
            </a:r>
            <a:endParaRPr sz="20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Analysis </a:t>
            </a:r>
            <a:endParaRPr sz="20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Predictive analytics</a:t>
            </a:r>
            <a:endParaRPr sz="20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69"/>
          <p:cNvSpPr txBox="1"/>
          <p:nvPr>
            <p:ph idx="12" type="sldNum"/>
          </p:nvPr>
        </p:nvSpPr>
        <p:spPr>
          <a:xfrm>
            <a:off x="8359800" y="4851000"/>
            <a:ext cx="261300" cy="292500"/>
          </a:xfrm>
          <a:prstGeom prst="rect">
            <a:avLst/>
          </a:prstGeom>
        </p:spPr>
        <p:txBody>
          <a:bodyPr anchorCtr="0" anchor="ctr" bIns="91425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0B5394"/>
                </a:solidFill>
              </a:rPr>
              <a:t>‹#›</a:t>
            </a:fld>
            <a:endParaRPr>
              <a:solidFill>
                <a:srgbClr val="0B5394"/>
              </a:solidFill>
            </a:endParaRPr>
          </a:p>
        </p:txBody>
      </p:sp>
      <p:sp>
        <p:nvSpPr>
          <p:cNvPr id="449" name="Google Shape;449;p69"/>
          <p:cNvSpPr txBox="1"/>
          <p:nvPr>
            <p:ph type="title"/>
          </p:nvPr>
        </p:nvSpPr>
        <p:spPr>
          <a:xfrm>
            <a:off x="379900" y="507900"/>
            <a:ext cx="5104500" cy="94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rgbClr val="0B5394"/>
                </a:solidFill>
              </a:rPr>
              <a:t>Objectives</a:t>
            </a:r>
            <a:endParaRPr sz="5000">
              <a:solidFill>
                <a:srgbClr val="0B5394"/>
              </a:solidFill>
            </a:endParaRPr>
          </a:p>
        </p:txBody>
      </p:sp>
      <p:sp>
        <p:nvSpPr>
          <p:cNvPr id="450" name="Google Shape;450;p69"/>
          <p:cNvSpPr txBox="1"/>
          <p:nvPr>
            <p:ph idx="4" type="body"/>
          </p:nvPr>
        </p:nvSpPr>
        <p:spPr>
          <a:xfrm>
            <a:off x="1233475" y="3651075"/>
            <a:ext cx="4464900" cy="67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.</a:t>
            </a:r>
            <a:r>
              <a:rPr lang="en" sz="17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Real-time Data Ingestion &amp; Storage</a:t>
            </a:r>
            <a:endParaRPr sz="17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51" name="Google Shape;451;p69"/>
          <p:cNvSpPr txBox="1"/>
          <p:nvPr>
            <p:ph idx="4294967295" type="body"/>
          </p:nvPr>
        </p:nvSpPr>
        <p:spPr>
          <a:xfrm>
            <a:off x="1233475" y="2916201"/>
            <a:ext cx="4464900" cy="67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/>
              <a:t>Customizable Reporting &amp; Insights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452" name="Google Shape;452;p69"/>
          <p:cNvSpPr txBox="1"/>
          <p:nvPr>
            <p:ph idx="4294967295" type="body"/>
          </p:nvPr>
        </p:nvSpPr>
        <p:spPr>
          <a:xfrm>
            <a:off x="1233475" y="2193243"/>
            <a:ext cx="4464900" cy="67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/>
              <a:t>Intuitive Data Visualization</a:t>
            </a:r>
            <a:endParaRPr/>
          </a:p>
        </p:txBody>
      </p:sp>
      <p:sp>
        <p:nvSpPr>
          <p:cNvPr id="453" name="Google Shape;453;p69"/>
          <p:cNvSpPr txBox="1"/>
          <p:nvPr>
            <p:ph idx="4294967295" type="body"/>
          </p:nvPr>
        </p:nvSpPr>
        <p:spPr>
          <a:xfrm>
            <a:off x="1233475" y="1463925"/>
            <a:ext cx="4464900" cy="67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/>
              <a:t>Performance &amp; Metrics Analysis</a:t>
            </a:r>
            <a:endParaRPr/>
          </a:p>
        </p:txBody>
      </p:sp>
      <p:sp>
        <p:nvSpPr>
          <p:cNvPr id="454" name="Google Shape;454;p69"/>
          <p:cNvSpPr/>
          <p:nvPr/>
        </p:nvSpPr>
        <p:spPr>
          <a:xfrm>
            <a:off x="978563" y="3034446"/>
            <a:ext cx="276900" cy="276900"/>
          </a:xfrm>
          <a:prstGeom prst="rect">
            <a:avLst/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55" name="Google Shape;455;p69"/>
          <p:cNvSpPr/>
          <p:nvPr/>
        </p:nvSpPr>
        <p:spPr>
          <a:xfrm>
            <a:off x="978550" y="2331596"/>
            <a:ext cx="276900" cy="276900"/>
          </a:xfrm>
          <a:prstGeom prst="rect">
            <a:avLst/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56" name="Google Shape;456;p69"/>
          <p:cNvSpPr/>
          <p:nvPr/>
        </p:nvSpPr>
        <p:spPr>
          <a:xfrm>
            <a:off x="978563" y="3773371"/>
            <a:ext cx="276900" cy="276900"/>
          </a:xfrm>
          <a:prstGeom prst="rect">
            <a:avLst/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57" name="Google Shape;457;p69"/>
          <p:cNvSpPr/>
          <p:nvPr/>
        </p:nvSpPr>
        <p:spPr>
          <a:xfrm>
            <a:off x="978550" y="1605646"/>
            <a:ext cx="276900" cy="276900"/>
          </a:xfrm>
          <a:prstGeom prst="rect">
            <a:avLst/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58" name="Google Shape;458;p69"/>
          <p:cNvSpPr txBox="1"/>
          <p:nvPr>
            <p:ph idx="1" type="subTitle"/>
          </p:nvPr>
        </p:nvSpPr>
        <p:spPr>
          <a:xfrm>
            <a:off x="954896" y="3688621"/>
            <a:ext cx="322200" cy="446400"/>
          </a:xfrm>
          <a:prstGeom prst="rect">
            <a:avLst/>
          </a:prstGeom>
          <a:solidFill>
            <a:srgbClr val="0B5394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2"/>
                </a:solidFill>
              </a:rPr>
              <a:t>4 </a:t>
            </a:r>
            <a:endParaRPr sz="1700">
              <a:solidFill>
                <a:schemeClr val="dk2"/>
              </a:solidFill>
            </a:endParaRPr>
          </a:p>
        </p:txBody>
      </p:sp>
      <p:sp>
        <p:nvSpPr>
          <p:cNvPr id="459" name="Google Shape;459;p69"/>
          <p:cNvSpPr txBox="1"/>
          <p:nvPr>
            <p:ph idx="1" type="subTitle"/>
          </p:nvPr>
        </p:nvSpPr>
        <p:spPr>
          <a:xfrm>
            <a:off x="954896" y="2949696"/>
            <a:ext cx="322200" cy="446400"/>
          </a:xfrm>
          <a:prstGeom prst="rect">
            <a:avLst/>
          </a:prstGeom>
          <a:solidFill>
            <a:srgbClr val="0B5394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2"/>
                </a:solidFill>
              </a:rPr>
              <a:t>3 </a:t>
            </a:r>
            <a:endParaRPr sz="1700">
              <a:solidFill>
                <a:schemeClr val="dk2"/>
              </a:solidFill>
            </a:endParaRPr>
          </a:p>
        </p:txBody>
      </p:sp>
      <p:sp>
        <p:nvSpPr>
          <p:cNvPr id="460" name="Google Shape;460;p69"/>
          <p:cNvSpPr txBox="1"/>
          <p:nvPr>
            <p:ph idx="1" type="subTitle"/>
          </p:nvPr>
        </p:nvSpPr>
        <p:spPr>
          <a:xfrm>
            <a:off x="954896" y="2252621"/>
            <a:ext cx="322200" cy="446400"/>
          </a:xfrm>
          <a:prstGeom prst="rect">
            <a:avLst/>
          </a:prstGeom>
          <a:solidFill>
            <a:srgbClr val="0B5394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2"/>
                </a:solidFill>
              </a:rPr>
              <a:t>2 </a:t>
            </a:r>
            <a:endParaRPr sz="1700">
              <a:solidFill>
                <a:schemeClr val="dk2"/>
              </a:solidFill>
            </a:endParaRPr>
          </a:p>
        </p:txBody>
      </p:sp>
      <p:sp>
        <p:nvSpPr>
          <p:cNvPr id="461" name="Google Shape;461;p69"/>
          <p:cNvSpPr txBox="1"/>
          <p:nvPr>
            <p:ph idx="1" type="subTitle"/>
          </p:nvPr>
        </p:nvSpPr>
        <p:spPr>
          <a:xfrm>
            <a:off x="954896" y="1520896"/>
            <a:ext cx="322200" cy="446400"/>
          </a:xfrm>
          <a:prstGeom prst="rect">
            <a:avLst/>
          </a:prstGeom>
          <a:solidFill>
            <a:srgbClr val="0B5394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2"/>
                </a:solidFill>
              </a:rPr>
              <a:t>1 </a:t>
            </a:r>
            <a:endParaRPr sz="1700">
              <a:solidFill>
                <a:schemeClr val="dk2"/>
              </a:solidFill>
            </a:endParaRPr>
          </a:p>
        </p:txBody>
      </p:sp>
      <p:pic>
        <p:nvPicPr>
          <p:cNvPr descr="Icon with three rectangles." id="462" name="Google Shape;462;p69"/>
          <p:cNvPicPr preferRelativeResize="0"/>
          <p:nvPr>
            <p:ph idx="2" type="pic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5203" y="2343851"/>
            <a:ext cx="378600" cy="3786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con with three dots in a circle." id="463" name="Google Shape;463;p69"/>
          <p:cNvPicPr preferRelativeResize="0"/>
          <p:nvPr>
            <p:ph idx="3" type="pic"/>
          </p:nvPr>
        </p:nvPicPr>
        <p:blipFill rotWithShape="1">
          <a:blip r:embed="rId4">
            <a:alphaModFix/>
          </a:blip>
          <a:srcRect b="0" l="209" r="199" t="0"/>
          <a:stretch/>
        </p:blipFill>
        <p:spPr>
          <a:xfrm>
            <a:off x="575203" y="1554801"/>
            <a:ext cx="378600" cy="3786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con with subdivided square." id="464" name="Google Shape;464;p69"/>
          <p:cNvPicPr preferRelativeResize="0"/>
          <p:nvPr>
            <p:ph idx="4" type="pic"/>
          </p:nvPr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5203" y="3003876"/>
            <a:ext cx="378600" cy="3786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con with several boxes." id="465" name="Google Shape;465;p69"/>
          <p:cNvPicPr preferRelativeResize="0"/>
          <p:nvPr>
            <p:ph idx="5" type="pic"/>
          </p:nvPr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5203" y="3724876"/>
            <a:ext cx="378600" cy="3786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File:Hockey Mask (188584) - The Noun Project.svg - Wikimedia Commons" id="466" name="Google Shape;466;p69"/>
          <p:cNvPicPr preferRelativeResize="0"/>
          <p:nvPr/>
        </p:nvPicPr>
        <p:blipFill rotWithShape="1">
          <a:blip r:embed="rId7">
            <a:alphaModFix amt="70000"/>
          </a:blip>
          <a:srcRect b="0" l="0" r="36423" t="0"/>
          <a:stretch/>
        </p:blipFill>
        <p:spPr>
          <a:xfrm>
            <a:off x="5799575" y="-173300"/>
            <a:ext cx="3344425" cy="5260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0"/>
          <p:cNvSpPr txBox="1"/>
          <p:nvPr>
            <p:ph idx="12" type="sldNum"/>
          </p:nvPr>
        </p:nvSpPr>
        <p:spPr>
          <a:xfrm>
            <a:off x="8359800" y="4851000"/>
            <a:ext cx="261300" cy="292500"/>
          </a:xfrm>
          <a:prstGeom prst="rect">
            <a:avLst/>
          </a:prstGeom>
        </p:spPr>
        <p:txBody>
          <a:bodyPr anchorCtr="0" anchor="ctr" bIns="91425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0B5394"/>
                </a:solidFill>
              </a:rPr>
              <a:t>‹#›</a:t>
            </a:fld>
            <a:endParaRPr>
              <a:solidFill>
                <a:srgbClr val="0B5394"/>
              </a:solidFill>
            </a:endParaRPr>
          </a:p>
        </p:txBody>
      </p:sp>
      <p:sp>
        <p:nvSpPr>
          <p:cNvPr id="472" name="Google Shape;472;p70"/>
          <p:cNvSpPr txBox="1"/>
          <p:nvPr>
            <p:ph type="title"/>
          </p:nvPr>
        </p:nvSpPr>
        <p:spPr>
          <a:xfrm>
            <a:off x="303700" y="507900"/>
            <a:ext cx="8421600" cy="94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rgbClr val="0B5394"/>
                </a:solidFill>
              </a:rPr>
              <a:t>Background</a:t>
            </a:r>
            <a:endParaRPr sz="5000">
              <a:solidFill>
                <a:srgbClr val="0B5394"/>
              </a:solidFill>
            </a:endParaRPr>
          </a:p>
        </p:txBody>
      </p:sp>
      <p:sp>
        <p:nvSpPr>
          <p:cNvPr id="473" name="Google Shape;473;p70"/>
          <p:cNvSpPr txBox="1"/>
          <p:nvPr>
            <p:ph idx="1" type="subTitle"/>
          </p:nvPr>
        </p:nvSpPr>
        <p:spPr>
          <a:xfrm>
            <a:off x="196950" y="1605900"/>
            <a:ext cx="4311300" cy="235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" sz="2200"/>
              <a:t>Wearables </a:t>
            </a:r>
            <a:endParaRPr sz="2200"/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" sz="2200"/>
              <a:t>Player metrics: Drive </a:t>
            </a:r>
            <a:endParaRPr sz="2200"/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" sz="2200"/>
              <a:t>Game performance: Instat </a:t>
            </a:r>
            <a:endParaRPr sz="2200"/>
          </a:p>
        </p:txBody>
      </p:sp>
      <p:pic>
        <p:nvPicPr>
          <p:cNvPr id="474" name="Google Shape;474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12" y="1129650"/>
            <a:ext cx="4140974" cy="276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71"/>
          <p:cNvSpPr txBox="1"/>
          <p:nvPr>
            <p:ph idx="12" type="sldNum"/>
          </p:nvPr>
        </p:nvSpPr>
        <p:spPr>
          <a:xfrm>
            <a:off x="8359800" y="4851000"/>
            <a:ext cx="261300" cy="292500"/>
          </a:xfrm>
          <a:prstGeom prst="rect">
            <a:avLst/>
          </a:prstGeom>
        </p:spPr>
        <p:txBody>
          <a:bodyPr anchorCtr="0" anchor="ctr" bIns="91425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0B5394"/>
                </a:solidFill>
              </a:rPr>
              <a:t>‹#›</a:t>
            </a:fld>
            <a:endParaRPr>
              <a:solidFill>
                <a:srgbClr val="0B5394"/>
              </a:solidFill>
            </a:endParaRPr>
          </a:p>
        </p:txBody>
      </p:sp>
      <p:sp>
        <p:nvSpPr>
          <p:cNvPr id="480" name="Google Shape;480;p71"/>
          <p:cNvSpPr txBox="1"/>
          <p:nvPr>
            <p:ph type="title"/>
          </p:nvPr>
        </p:nvSpPr>
        <p:spPr>
          <a:xfrm>
            <a:off x="303700" y="507900"/>
            <a:ext cx="4455900" cy="94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rgbClr val="0B5394"/>
                </a:solidFill>
              </a:rPr>
              <a:t>Technical </a:t>
            </a:r>
            <a:endParaRPr sz="5000">
              <a:solidFill>
                <a:srgbClr val="0B5394"/>
              </a:solidFill>
            </a:endParaRPr>
          </a:p>
        </p:txBody>
      </p:sp>
      <p:sp>
        <p:nvSpPr>
          <p:cNvPr id="481" name="Google Shape;481;p71"/>
          <p:cNvSpPr txBox="1"/>
          <p:nvPr>
            <p:ph idx="1" type="subTitle"/>
          </p:nvPr>
        </p:nvSpPr>
        <p:spPr>
          <a:xfrm>
            <a:off x="379900" y="1381500"/>
            <a:ext cx="3905400" cy="283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Upload, Clean, Connect,  Analyze, Visualize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Database: PostgreSQL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Backend: Django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Data Analysis: Python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Frontend: React.js</a:t>
            </a:r>
            <a:endParaRPr sz="1800"/>
          </a:p>
        </p:txBody>
      </p:sp>
      <p:pic>
        <p:nvPicPr>
          <p:cNvPr descr="File:Python-logo.png - Wikimedia Commons" id="482" name="Google Shape;482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53888" y="3657650"/>
            <a:ext cx="753576" cy="85940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ile:Database-postgres.svg - Wikimedia Commons" id="483" name="Google Shape;483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78407" y="590300"/>
            <a:ext cx="1003993" cy="147714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ile:Django logo.svg - Wikipedia" id="484" name="Google Shape;484;p7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39000" y="3041638"/>
            <a:ext cx="1354199" cy="4872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ile:React-icon.svg - Wikipedia" id="485" name="Google Shape;485;p7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48706" y="3150756"/>
            <a:ext cx="1155401" cy="106995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86" name="Google Shape;486;p71"/>
          <p:cNvCxnSpPr>
            <a:endCxn id="484" idx="0"/>
          </p:cNvCxnSpPr>
          <p:nvPr/>
        </p:nvCxnSpPr>
        <p:spPr>
          <a:xfrm>
            <a:off x="7898400" y="2029138"/>
            <a:ext cx="17700" cy="1012500"/>
          </a:xfrm>
          <a:prstGeom prst="straightConnector1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487" name="Google Shape;487;p71"/>
          <p:cNvCxnSpPr>
            <a:stCxn id="488" idx="2"/>
            <a:endCxn id="485" idx="0"/>
          </p:cNvCxnSpPr>
          <p:nvPr/>
        </p:nvCxnSpPr>
        <p:spPr>
          <a:xfrm>
            <a:off x="5326400" y="2181925"/>
            <a:ext cx="0" cy="968700"/>
          </a:xfrm>
          <a:prstGeom prst="straightConnector1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triangle"/>
            <a:tailEnd len="med" w="med" type="triangle"/>
          </a:ln>
        </p:spPr>
      </p:cxnSp>
      <p:pic>
        <p:nvPicPr>
          <p:cNvPr id="488" name="Google Shape;488;p7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73350" y="475825"/>
            <a:ext cx="1706100" cy="1706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89" name="Google Shape;489;p71"/>
          <p:cNvCxnSpPr/>
          <p:nvPr/>
        </p:nvCxnSpPr>
        <p:spPr>
          <a:xfrm>
            <a:off x="6027050" y="1328875"/>
            <a:ext cx="1199100" cy="0"/>
          </a:xfrm>
          <a:prstGeom prst="straightConnector1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490" name="Google Shape;490;p71"/>
          <p:cNvCxnSpPr/>
          <p:nvPr/>
        </p:nvCxnSpPr>
        <p:spPr>
          <a:xfrm>
            <a:off x="6179450" y="3767275"/>
            <a:ext cx="1199100" cy="0"/>
          </a:xfrm>
          <a:prstGeom prst="straightConnector1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triangle"/>
            <a:tailEnd len="med" w="med" type="triangl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72"/>
          <p:cNvSpPr txBox="1"/>
          <p:nvPr>
            <p:ph idx="12" type="sldNum"/>
          </p:nvPr>
        </p:nvSpPr>
        <p:spPr>
          <a:xfrm>
            <a:off x="8359800" y="4851000"/>
            <a:ext cx="261300" cy="292500"/>
          </a:xfrm>
          <a:prstGeom prst="rect">
            <a:avLst/>
          </a:prstGeom>
        </p:spPr>
        <p:txBody>
          <a:bodyPr anchorCtr="0" anchor="ctr" bIns="91425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0B5394"/>
                </a:solidFill>
              </a:rPr>
              <a:t>‹#›</a:t>
            </a:fld>
            <a:endParaRPr>
              <a:solidFill>
                <a:srgbClr val="0B5394"/>
              </a:solidFill>
            </a:endParaRPr>
          </a:p>
        </p:txBody>
      </p:sp>
      <p:sp>
        <p:nvSpPr>
          <p:cNvPr id="496" name="Google Shape;496;p72"/>
          <p:cNvSpPr txBox="1"/>
          <p:nvPr>
            <p:ph type="title"/>
          </p:nvPr>
        </p:nvSpPr>
        <p:spPr>
          <a:xfrm>
            <a:off x="379900" y="507900"/>
            <a:ext cx="8056200" cy="94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rgbClr val="0B5394"/>
                </a:solidFill>
              </a:rPr>
              <a:t>Current Status</a:t>
            </a:r>
            <a:endParaRPr sz="5000">
              <a:solidFill>
                <a:srgbClr val="0B5394"/>
              </a:solidFill>
            </a:endParaRPr>
          </a:p>
        </p:txBody>
      </p:sp>
      <p:sp>
        <p:nvSpPr>
          <p:cNvPr id="497" name="Google Shape;497;p72"/>
          <p:cNvSpPr txBox="1"/>
          <p:nvPr>
            <p:ph idx="1" type="subTitle"/>
          </p:nvPr>
        </p:nvSpPr>
        <p:spPr>
          <a:xfrm>
            <a:off x="1117500" y="1457700"/>
            <a:ext cx="5084400" cy="287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Backend and Frontend connection</a:t>
            </a:r>
            <a:endParaRPr sz="2000"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Upload files </a:t>
            </a:r>
            <a:endParaRPr sz="2000"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Visualizations </a:t>
            </a:r>
            <a:endParaRPr sz="2000"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Merging data</a:t>
            </a:r>
            <a:endParaRPr sz="2000"/>
          </a:p>
        </p:txBody>
      </p:sp>
      <p:pic>
        <p:nvPicPr>
          <p:cNvPr id="498" name="Google Shape;498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9300" y="1457700"/>
            <a:ext cx="478202" cy="478202"/>
          </a:xfrm>
          <a:prstGeom prst="rect">
            <a:avLst/>
          </a:prstGeom>
          <a:noFill/>
          <a:ln>
            <a:noFill/>
          </a:ln>
        </p:spPr>
      </p:pic>
      <p:pic>
        <p:nvPicPr>
          <p:cNvPr id="499" name="Google Shape;499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9300" y="2067300"/>
            <a:ext cx="478202" cy="478202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9300" y="2676900"/>
            <a:ext cx="478202" cy="478202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9300" y="3286500"/>
            <a:ext cx="478202" cy="4782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7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0B5394"/>
                </a:solidFill>
              </a:rPr>
              <a:t>‹#›</a:t>
            </a:fld>
            <a:endParaRPr>
              <a:solidFill>
                <a:srgbClr val="0B5394"/>
              </a:solidFill>
            </a:endParaRPr>
          </a:p>
        </p:txBody>
      </p:sp>
      <p:sp>
        <p:nvSpPr>
          <p:cNvPr id="507" name="Google Shape;507;p73"/>
          <p:cNvSpPr txBox="1"/>
          <p:nvPr>
            <p:ph idx="4294967295" type="title"/>
          </p:nvPr>
        </p:nvSpPr>
        <p:spPr>
          <a:xfrm>
            <a:off x="225000" y="1900050"/>
            <a:ext cx="3434700" cy="78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B5394"/>
                </a:solidFill>
              </a:rPr>
              <a:t>STATUS</a:t>
            </a:r>
            <a:endParaRPr>
              <a:solidFill>
                <a:srgbClr val="0B5394"/>
              </a:solidFill>
            </a:endParaRPr>
          </a:p>
        </p:txBody>
      </p:sp>
      <p:pic>
        <p:nvPicPr>
          <p:cNvPr id="508" name="Google Shape;508;p73" title="uploadSS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35900" y="228600"/>
            <a:ext cx="4989494" cy="4445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7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400">
                <a:solidFill>
                  <a:srgbClr val="0B5394"/>
                </a:solidFill>
                <a:latin typeface="Lexend"/>
                <a:ea typeface="Lexend"/>
                <a:cs typeface="Lexend"/>
                <a:sym typeface="Lexend"/>
              </a:rPr>
              <a:t>‹#›</a:t>
            </a:fld>
            <a:endParaRPr sz="1400">
              <a:solidFill>
                <a:srgbClr val="0B5394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14" name="Google Shape;514;p74"/>
          <p:cNvSpPr txBox="1"/>
          <p:nvPr>
            <p:ph idx="4294967295" type="title"/>
          </p:nvPr>
        </p:nvSpPr>
        <p:spPr>
          <a:xfrm>
            <a:off x="225000" y="1900050"/>
            <a:ext cx="3434700" cy="78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B5394"/>
                </a:solidFill>
              </a:rPr>
              <a:t>STATUS</a:t>
            </a:r>
            <a:endParaRPr>
              <a:solidFill>
                <a:srgbClr val="0B5394"/>
              </a:solidFill>
            </a:endParaRPr>
          </a:p>
        </p:txBody>
      </p:sp>
      <p:pic>
        <p:nvPicPr>
          <p:cNvPr id="515" name="Google Shape;515;p74" title="FaceoffsSS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7300" y="457200"/>
            <a:ext cx="5179498" cy="39870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7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400">
                <a:solidFill>
                  <a:srgbClr val="0B5394"/>
                </a:solidFill>
                <a:latin typeface="Lexend"/>
                <a:ea typeface="Lexend"/>
                <a:cs typeface="Lexend"/>
                <a:sym typeface="Lexend"/>
              </a:rPr>
              <a:t>‹#›</a:t>
            </a:fld>
            <a:endParaRPr sz="1400">
              <a:solidFill>
                <a:srgbClr val="0B5394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21" name="Google Shape;521;p75"/>
          <p:cNvSpPr txBox="1"/>
          <p:nvPr>
            <p:ph idx="4294967295" type="title"/>
          </p:nvPr>
        </p:nvSpPr>
        <p:spPr>
          <a:xfrm>
            <a:off x="225000" y="1900050"/>
            <a:ext cx="3434700" cy="78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B5394"/>
                </a:solidFill>
              </a:rPr>
              <a:t>STATUS</a:t>
            </a:r>
            <a:endParaRPr>
              <a:solidFill>
                <a:srgbClr val="0B5394"/>
              </a:solidFill>
            </a:endParaRPr>
          </a:p>
        </p:txBody>
      </p:sp>
      <p:pic>
        <p:nvPicPr>
          <p:cNvPr id="522" name="Google Shape;522;p75" title="SkatersGraph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31100" y="533400"/>
            <a:ext cx="5179500" cy="40383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roduct Roadmap">
  <a:themeElements>
    <a:clrScheme name="Simple Light">
      <a:dk1>
        <a:srgbClr val="D32600"/>
      </a:dk1>
      <a:lt1>
        <a:srgbClr val="000000"/>
      </a:lt1>
      <a:dk2>
        <a:srgbClr val="FFFFFF"/>
      </a:dk2>
      <a:lt2>
        <a:srgbClr val="E57360"/>
      </a:lt2>
      <a:accent1>
        <a:srgbClr val="666666"/>
      </a:accent1>
      <a:accent2>
        <a:srgbClr val="B7B7B7"/>
      </a:accent2>
      <a:accent3>
        <a:srgbClr val="EFEFEF"/>
      </a:accent3>
      <a:accent4>
        <a:srgbClr val="F9EDE5"/>
      </a:accent4>
      <a:accent5>
        <a:srgbClr val="F3F3F3"/>
      </a:accent5>
      <a:accent6>
        <a:srgbClr val="F7F7F7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